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0.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 id="2147483859" r:id="rId2"/>
    <p:sldMasterId id="2147483895" r:id="rId3"/>
    <p:sldMasterId id="2147483913" r:id="rId4"/>
    <p:sldMasterId id="2147483997" r:id="rId5"/>
    <p:sldMasterId id="2147484081" r:id="rId6"/>
    <p:sldMasterId id="2147484141" r:id="rId7"/>
    <p:sldMasterId id="2147484159" r:id="rId8"/>
    <p:sldMasterId id="2147484194" r:id="rId9"/>
    <p:sldMasterId id="2147484211" r:id="rId10"/>
    <p:sldMasterId id="2147484223" r:id="rId11"/>
    <p:sldMasterId id="2147484241" r:id="rId12"/>
  </p:sldMasterIdLst>
  <p:sldIdLst>
    <p:sldId id="256" r:id="rId13"/>
    <p:sldId id="272" r:id="rId14"/>
    <p:sldId id="276" r:id="rId15"/>
    <p:sldId id="257" r:id="rId16"/>
    <p:sldId id="277" r:id="rId17"/>
    <p:sldId id="259" r:id="rId18"/>
    <p:sldId id="282" r:id="rId19"/>
    <p:sldId id="274" r:id="rId20"/>
    <p:sldId id="280" r:id="rId21"/>
    <p:sldId id="265" r:id="rId22"/>
    <p:sldId id="279" r:id="rId23"/>
    <p:sldId id="267"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9.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kesh Bhattacharya" userId="37bc3dd96bdf7fdf" providerId="LiveId" clId="{C8C4E592-C91C-4269-B4F6-67AD85D85D3B}"/>
    <pc:docChg chg="custSel addSld modSld sldOrd">
      <pc:chgData name="Alokesh Bhattacharya" userId="37bc3dd96bdf7fdf" providerId="LiveId" clId="{C8C4E592-C91C-4269-B4F6-67AD85D85D3B}" dt="2023-01-29T13:59:07.813" v="314" actId="1076"/>
      <pc:docMkLst>
        <pc:docMk/>
      </pc:docMkLst>
      <pc:sldChg chg="modAnim">
        <pc:chgData name="Alokesh Bhattacharya" userId="37bc3dd96bdf7fdf" providerId="LiveId" clId="{C8C4E592-C91C-4269-B4F6-67AD85D85D3B}" dt="2023-01-28T09:03:13.368" v="175"/>
        <pc:sldMkLst>
          <pc:docMk/>
          <pc:sldMk cId="1777884781" sldId="257"/>
        </pc:sldMkLst>
      </pc:sldChg>
      <pc:sldChg chg="modSp modAnim">
        <pc:chgData name="Alokesh Bhattacharya" userId="37bc3dd96bdf7fdf" providerId="LiveId" clId="{C8C4E592-C91C-4269-B4F6-67AD85D85D3B}" dt="2023-01-28T09:02:58.576" v="173"/>
        <pc:sldMkLst>
          <pc:docMk/>
          <pc:sldMk cId="321916983" sldId="259"/>
        </pc:sldMkLst>
        <pc:graphicFrameChg chg="mod">
          <ac:chgData name="Alokesh Bhattacharya" userId="37bc3dd96bdf7fdf" providerId="LiveId" clId="{C8C4E592-C91C-4269-B4F6-67AD85D85D3B}" dt="2023-01-28T09:02:40.322" v="171"/>
          <ac:graphicFrameMkLst>
            <pc:docMk/>
            <pc:sldMk cId="321916983" sldId="259"/>
            <ac:graphicFrameMk id="4" creationId="{14275A0C-EA3F-4719-B04F-14ACB186AD6E}"/>
          </ac:graphicFrameMkLst>
        </pc:graphicFrameChg>
      </pc:sldChg>
      <pc:sldChg chg="ord">
        <pc:chgData name="Alokesh Bhattacharya" userId="37bc3dd96bdf7fdf" providerId="LiveId" clId="{C8C4E592-C91C-4269-B4F6-67AD85D85D3B}" dt="2023-01-29T09:00:09.858" v="260"/>
        <pc:sldMkLst>
          <pc:docMk/>
          <pc:sldMk cId="937447409" sldId="260"/>
        </pc:sldMkLst>
      </pc:sldChg>
      <pc:sldChg chg="ord modAnim">
        <pc:chgData name="Alokesh Bhattacharya" userId="37bc3dd96bdf7fdf" providerId="LiveId" clId="{C8C4E592-C91C-4269-B4F6-67AD85D85D3B}" dt="2023-01-29T09:00:21.623" v="262"/>
        <pc:sldMkLst>
          <pc:docMk/>
          <pc:sldMk cId="2829778755" sldId="261"/>
        </pc:sldMkLst>
      </pc:sldChg>
      <pc:sldChg chg="modAnim">
        <pc:chgData name="Alokesh Bhattacharya" userId="37bc3dd96bdf7fdf" providerId="LiveId" clId="{C8C4E592-C91C-4269-B4F6-67AD85D85D3B}" dt="2023-01-28T09:06:02.082" v="204"/>
        <pc:sldMkLst>
          <pc:docMk/>
          <pc:sldMk cId="1804680909" sldId="262"/>
        </pc:sldMkLst>
      </pc:sldChg>
      <pc:sldChg chg="modTransition modAnim">
        <pc:chgData name="Alokesh Bhattacharya" userId="37bc3dd96bdf7fdf" providerId="LiveId" clId="{C8C4E592-C91C-4269-B4F6-67AD85D85D3B}" dt="2023-01-28T09:06:55.947" v="212"/>
        <pc:sldMkLst>
          <pc:docMk/>
          <pc:sldMk cId="4113993685" sldId="263"/>
        </pc:sldMkLst>
      </pc:sldChg>
      <pc:sldChg chg="modTransition modAnim">
        <pc:chgData name="Alokesh Bhattacharya" userId="37bc3dd96bdf7fdf" providerId="LiveId" clId="{C8C4E592-C91C-4269-B4F6-67AD85D85D3B}" dt="2023-01-28T09:07:51.726" v="220"/>
        <pc:sldMkLst>
          <pc:docMk/>
          <pc:sldMk cId="646674162" sldId="264"/>
        </pc:sldMkLst>
      </pc:sldChg>
      <pc:sldChg chg="modAnim">
        <pc:chgData name="Alokesh Bhattacharya" userId="37bc3dd96bdf7fdf" providerId="LiveId" clId="{C8C4E592-C91C-4269-B4F6-67AD85D85D3B}" dt="2023-01-28T09:09:34.021" v="227"/>
        <pc:sldMkLst>
          <pc:docMk/>
          <pc:sldMk cId="3305448167" sldId="265"/>
        </pc:sldMkLst>
      </pc:sldChg>
      <pc:sldChg chg="modSp mod modAnim">
        <pc:chgData name="Alokesh Bhattacharya" userId="37bc3dd96bdf7fdf" providerId="LiveId" clId="{C8C4E592-C91C-4269-B4F6-67AD85D85D3B}" dt="2023-01-29T13:54:39.295" v="292" actId="1076"/>
        <pc:sldMkLst>
          <pc:docMk/>
          <pc:sldMk cId="1886221536" sldId="266"/>
        </pc:sldMkLst>
        <pc:spChg chg="mod">
          <ac:chgData name="Alokesh Bhattacharya" userId="37bc3dd96bdf7fdf" providerId="LiveId" clId="{C8C4E592-C91C-4269-B4F6-67AD85D85D3B}" dt="2023-01-28T08:55:09.955" v="90" actId="13926"/>
          <ac:spMkLst>
            <pc:docMk/>
            <pc:sldMk cId="1886221536" sldId="266"/>
            <ac:spMk id="5" creationId="{3CEB2785-D8F3-4C4F-A6C2-FE3ED2B33C29}"/>
          </ac:spMkLst>
        </pc:spChg>
        <pc:spChg chg="mod">
          <ac:chgData name="Alokesh Bhattacharya" userId="37bc3dd96bdf7fdf" providerId="LiveId" clId="{C8C4E592-C91C-4269-B4F6-67AD85D85D3B}" dt="2023-01-29T13:54:39.295" v="292" actId="1076"/>
          <ac:spMkLst>
            <pc:docMk/>
            <pc:sldMk cId="1886221536" sldId="266"/>
            <ac:spMk id="8" creationId="{3B452C97-96A1-45CD-95E2-3B5BE6D79562}"/>
          </ac:spMkLst>
        </pc:spChg>
      </pc:sldChg>
      <pc:sldChg chg="addSp delSp modSp mod delAnim modAnim">
        <pc:chgData name="Alokesh Bhattacharya" userId="37bc3dd96bdf7fdf" providerId="LiveId" clId="{C8C4E592-C91C-4269-B4F6-67AD85D85D3B}" dt="2023-01-28T09:10:17.329" v="232"/>
        <pc:sldMkLst>
          <pc:docMk/>
          <pc:sldMk cId="272329725" sldId="267"/>
        </pc:sldMkLst>
        <pc:spChg chg="mod">
          <ac:chgData name="Alokesh Bhattacharya" userId="37bc3dd96bdf7fdf" providerId="LiveId" clId="{C8C4E592-C91C-4269-B4F6-67AD85D85D3B}" dt="2023-01-28T09:00:18.176" v="164" actId="1076"/>
          <ac:spMkLst>
            <pc:docMk/>
            <pc:sldMk cId="272329725" sldId="267"/>
            <ac:spMk id="3" creationId="{9218288B-63D5-40D6-A8A1-30F456D404D6}"/>
          </ac:spMkLst>
        </pc:spChg>
        <pc:graphicFrameChg chg="add mod">
          <ac:chgData name="Alokesh Bhattacharya" userId="37bc3dd96bdf7fdf" providerId="LiveId" clId="{C8C4E592-C91C-4269-B4F6-67AD85D85D3B}" dt="2023-01-28T08:58:14.552" v="121"/>
          <ac:graphicFrameMkLst>
            <pc:docMk/>
            <pc:sldMk cId="272329725" sldId="267"/>
            <ac:graphicFrameMk id="5" creationId="{79D8276E-46A0-8AC3-0556-B853CDDEF4A9}"/>
          </ac:graphicFrameMkLst>
        </pc:graphicFrameChg>
        <pc:picChg chg="del">
          <ac:chgData name="Alokesh Bhattacharya" userId="37bc3dd96bdf7fdf" providerId="LiveId" clId="{C8C4E592-C91C-4269-B4F6-67AD85D85D3B}" dt="2023-01-28T08:57:16.952" v="114" actId="478"/>
          <ac:picMkLst>
            <pc:docMk/>
            <pc:sldMk cId="272329725" sldId="267"/>
            <ac:picMk id="4" creationId="{B6383DEC-71D2-4D5D-917A-7B1A6BF49F31}"/>
          </ac:picMkLst>
        </pc:picChg>
      </pc:sldChg>
      <pc:sldChg chg="ord modAnim">
        <pc:chgData name="Alokesh Bhattacharya" userId="37bc3dd96bdf7fdf" providerId="LiveId" clId="{C8C4E592-C91C-4269-B4F6-67AD85D85D3B}" dt="2023-01-29T08:58:01.879" v="250"/>
        <pc:sldMkLst>
          <pc:docMk/>
          <pc:sldMk cId="1069751833" sldId="272"/>
        </pc:sldMkLst>
      </pc:sldChg>
      <pc:sldChg chg="ord">
        <pc:chgData name="Alokesh Bhattacharya" userId="37bc3dd96bdf7fdf" providerId="LiveId" clId="{C8C4E592-C91C-4269-B4F6-67AD85D85D3B}" dt="2023-01-29T08:59:45.963" v="258"/>
        <pc:sldMkLst>
          <pc:docMk/>
          <pc:sldMk cId="3352399413" sldId="274"/>
        </pc:sldMkLst>
      </pc:sldChg>
      <pc:sldChg chg="delSp modSp mod delAnim modAnim">
        <pc:chgData name="Alokesh Bhattacharya" userId="37bc3dd96bdf7fdf" providerId="LiveId" clId="{C8C4E592-C91C-4269-B4F6-67AD85D85D3B}" dt="2023-01-29T13:59:07.813" v="314" actId="1076"/>
        <pc:sldMkLst>
          <pc:docMk/>
          <pc:sldMk cId="671179468" sldId="275"/>
        </pc:sldMkLst>
        <pc:spChg chg="del mod">
          <ac:chgData name="Alokesh Bhattacharya" userId="37bc3dd96bdf7fdf" providerId="LiveId" clId="{C8C4E592-C91C-4269-B4F6-67AD85D85D3B}" dt="2023-01-29T13:59:00.924" v="312"/>
          <ac:spMkLst>
            <pc:docMk/>
            <pc:sldMk cId="671179468" sldId="275"/>
            <ac:spMk id="2" creationId="{5824E0FF-AD2E-012F-CD4F-4FCECF866E1D}"/>
          </ac:spMkLst>
        </pc:spChg>
        <pc:spChg chg="mod">
          <ac:chgData name="Alokesh Bhattacharya" userId="37bc3dd96bdf7fdf" providerId="LiveId" clId="{C8C4E592-C91C-4269-B4F6-67AD85D85D3B}" dt="2023-01-29T13:59:07.813" v="314" actId="1076"/>
          <ac:spMkLst>
            <pc:docMk/>
            <pc:sldMk cId="671179468" sldId="275"/>
            <ac:spMk id="3" creationId="{A3F9771F-D7FC-E082-1580-87797AFEC347}"/>
          </ac:spMkLst>
        </pc:spChg>
      </pc:sldChg>
      <pc:sldChg chg="modSp ord">
        <pc:chgData name="Alokesh Bhattacharya" userId="37bc3dd96bdf7fdf" providerId="LiveId" clId="{C8C4E592-C91C-4269-B4F6-67AD85D85D3B}" dt="2023-01-29T08:58:08.347" v="252"/>
        <pc:sldMkLst>
          <pc:docMk/>
          <pc:sldMk cId="231170484" sldId="276"/>
        </pc:sldMkLst>
        <pc:spChg chg="mod">
          <ac:chgData name="Alokesh Bhattacharya" userId="37bc3dd96bdf7fdf" providerId="LiveId" clId="{C8C4E592-C91C-4269-B4F6-67AD85D85D3B}" dt="2023-01-28T09:01:07.360" v="170" actId="207"/>
          <ac:spMkLst>
            <pc:docMk/>
            <pc:sldMk cId="231170484" sldId="276"/>
            <ac:spMk id="2" creationId="{3EDA95B5-D0D2-40DF-CF72-6D20ACD8BE7D}"/>
          </ac:spMkLst>
        </pc:spChg>
      </pc:sldChg>
      <pc:sldChg chg="addSp modSp new mod ord modTransition modAnim">
        <pc:chgData name="Alokesh Bhattacharya" userId="37bc3dd96bdf7fdf" providerId="LiveId" clId="{C8C4E592-C91C-4269-B4F6-67AD85D85D3B}" dt="2023-01-29T08:59:12.963" v="256"/>
        <pc:sldMkLst>
          <pc:docMk/>
          <pc:sldMk cId="4130269338" sldId="277"/>
        </pc:sldMkLst>
        <pc:spChg chg="add mod">
          <ac:chgData name="Alokesh Bhattacharya" userId="37bc3dd96bdf7fdf" providerId="LiveId" clId="{C8C4E592-C91C-4269-B4F6-67AD85D85D3B}" dt="2023-01-26T11:37:55.974" v="1" actId="767"/>
          <ac:spMkLst>
            <pc:docMk/>
            <pc:sldMk cId="4130269338" sldId="277"/>
            <ac:spMk id="2" creationId="{65676A8F-FC6E-22B4-B38E-02A73E679A8F}"/>
          </ac:spMkLst>
        </pc:spChg>
        <pc:spChg chg="add mod">
          <ac:chgData name="Alokesh Bhattacharya" userId="37bc3dd96bdf7fdf" providerId="LiveId" clId="{C8C4E592-C91C-4269-B4F6-67AD85D85D3B}" dt="2023-01-28T08:51:09.393" v="23" actId="207"/>
          <ac:spMkLst>
            <pc:docMk/>
            <pc:sldMk cId="4130269338" sldId="277"/>
            <ac:spMk id="3" creationId="{8C82A148-8997-9D64-B6EC-9B5BF8A40731}"/>
          </ac:spMkLst>
        </pc:spChg>
      </pc:sldChg>
      <pc:sldChg chg="addSp modSp new mod ord modTransition modAnim">
        <pc:chgData name="Alokesh Bhattacharya" userId="37bc3dd96bdf7fdf" providerId="LiveId" clId="{C8C4E592-C91C-4269-B4F6-67AD85D85D3B}" dt="2023-01-29T08:58:47.432" v="254"/>
        <pc:sldMkLst>
          <pc:docMk/>
          <pc:sldMk cId="1588020487" sldId="278"/>
        </pc:sldMkLst>
        <pc:spChg chg="add mod">
          <ac:chgData name="Alokesh Bhattacharya" userId="37bc3dd96bdf7fdf" providerId="LiveId" clId="{C8C4E592-C91C-4269-B4F6-67AD85D85D3B}" dt="2023-01-28T10:40:34.074" v="245" actId="207"/>
          <ac:spMkLst>
            <pc:docMk/>
            <pc:sldMk cId="1588020487" sldId="278"/>
            <ac:spMk id="2" creationId="{114EE1B0-B4CA-FA2D-2699-D7A3F1D58A2F}"/>
          </ac:spMkLst>
        </pc:spChg>
      </pc:sldChg>
      <pc:sldChg chg="addSp modSp new mod modTransition modAnim">
        <pc:chgData name="Alokesh Bhattacharya" userId="37bc3dd96bdf7fdf" providerId="LiveId" clId="{C8C4E592-C91C-4269-B4F6-67AD85D85D3B}" dt="2023-01-29T13:57:26.495" v="309" actId="20577"/>
        <pc:sldMkLst>
          <pc:docMk/>
          <pc:sldMk cId="3307970353" sldId="279"/>
        </pc:sldMkLst>
        <pc:spChg chg="add mod">
          <ac:chgData name="Alokesh Bhattacharya" userId="37bc3dd96bdf7fdf" providerId="LiveId" clId="{C8C4E592-C91C-4269-B4F6-67AD85D85D3B}" dt="2023-01-29T13:57:26.495" v="309" actId="20577"/>
          <ac:spMkLst>
            <pc:docMk/>
            <pc:sldMk cId="3307970353" sldId="279"/>
            <ac:spMk id="2" creationId="{5CFFACDB-8A65-ABAA-D671-8A7F1414D18C}"/>
          </ac:spMkLst>
        </pc:spChg>
      </pc:sldChg>
    </pc:docChg>
  </pc:docChgLst>
  <pc:docChgLst>
    <pc:chgData name="Alokesh Bhattacharya" userId="590fbae7445e9ed6" providerId="LiveId" clId="{BA54CB75-80DC-4148-AEC3-F27AAE44D348}"/>
    <pc:docChg chg="custSel modSld">
      <pc:chgData name="Alokesh Bhattacharya" userId="590fbae7445e9ed6" providerId="LiveId" clId="{BA54CB75-80DC-4148-AEC3-F27AAE44D348}" dt="2024-01-28T14:59:56.959" v="86" actId="14100"/>
      <pc:docMkLst>
        <pc:docMk/>
      </pc:docMkLst>
      <pc:sldChg chg="addSp delSp modSp mod modTransition">
        <pc:chgData name="Alokesh Bhattacharya" userId="590fbae7445e9ed6" providerId="LiveId" clId="{BA54CB75-80DC-4148-AEC3-F27AAE44D348}" dt="2024-01-28T14:50:21.785" v="71" actId="1076"/>
        <pc:sldMkLst>
          <pc:docMk/>
          <pc:sldMk cId="3484200903" sldId="256"/>
        </pc:sldMkLst>
        <pc:picChg chg="add mod">
          <ac:chgData name="Alokesh Bhattacharya" userId="590fbae7445e9ed6" providerId="LiveId" clId="{BA54CB75-80DC-4148-AEC3-F27AAE44D348}" dt="2024-01-28T13:05:30.137" v="52"/>
          <ac:picMkLst>
            <pc:docMk/>
            <pc:sldMk cId="3484200903" sldId="256"/>
            <ac:picMk id="4" creationId="{7ACC9972-D60E-301B-C46D-A0D3340DABFC}"/>
          </ac:picMkLst>
        </pc:picChg>
        <pc:picChg chg="mod">
          <ac:chgData name="Alokesh Bhattacharya" userId="590fbae7445e9ed6" providerId="LiveId" clId="{BA54CB75-80DC-4148-AEC3-F27AAE44D348}" dt="2024-01-28T14:50:21.785" v="71" actId="1076"/>
          <ac:picMkLst>
            <pc:docMk/>
            <pc:sldMk cId="3484200903" sldId="256"/>
            <ac:picMk id="6" creationId="{0533A7F5-FBDE-0FE1-9C27-373EBD588432}"/>
          </ac:picMkLst>
        </pc:picChg>
        <pc:picChg chg="add del mod">
          <ac:chgData name="Alokesh Bhattacharya" userId="590fbae7445e9ed6" providerId="LiveId" clId="{BA54CB75-80DC-4148-AEC3-F27AAE44D348}" dt="2024-01-28T14:50:16.904" v="70" actId="478"/>
          <ac:picMkLst>
            <pc:docMk/>
            <pc:sldMk cId="3484200903" sldId="256"/>
            <ac:picMk id="7" creationId="{7017549A-2F0A-F381-D63E-4DB1B4C4F6FA}"/>
          </ac:picMkLst>
        </pc:picChg>
      </pc:sldChg>
      <pc:sldChg chg="addSp delSp modSp mod modTransition delAnim">
        <pc:chgData name="Alokesh Bhattacharya" userId="590fbae7445e9ed6" providerId="LiveId" clId="{BA54CB75-80DC-4148-AEC3-F27AAE44D348}" dt="2024-01-28T13:09:33.430" v="62" actId="313"/>
        <pc:sldMkLst>
          <pc:docMk/>
          <pc:sldMk cId="1777884781" sldId="257"/>
        </pc:sldMkLst>
        <pc:spChg chg="mod">
          <ac:chgData name="Alokesh Bhattacharya" userId="590fbae7445e9ed6" providerId="LiveId" clId="{BA54CB75-80DC-4148-AEC3-F27AAE44D348}" dt="2024-01-28T13:09:33.430" v="62" actId="313"/>
          <ac:spMkLst>
            <pc:docMk/>
            <pc:sldMk cId="1777884781" sldId="257"/>
            <ac:spMk id="4" creationId="{A387578F-454F-49E6-953B-4CFBFFEC70AA}"/>
          </ac:spMkLst>
        </pc:spChg>
        <pc:picChg chg="add del mod">
          <ac:chgData name="Alokesh Bhattacharya" userId="590fbae7445e9ed6" providerId="LiveId" clId="{BA54CB75-80DC-4148-AEC3-F27AAE44D348}" dt="2024-01-28T13:08:15.009" v="61" actId="478"/>
          <ac:picMkLst>
            <pc:docMk/>
            <pc:sldMk cId="1777884781" sldId="257"/>
            <ac:picMk id="5" creationId="{08161C76-674B-C829-B33A-D4737C388328}"/>
          </ac:picMkLst>
        </pc:picChg>
      </pc:sldChg>
      <pc:sldChg chg="addSp modSp modTransition">
        <pc:chgData name="Alokesh Bhattacharya" userId="590fbae7445e9ed6" providerId="LiveId" clId="{BA54CB75-80DC-4148-AEC3-F27AAE44D348}" dt="2024-01-28T13:05:30.137" v="52"/>
        <pc:sldMkLst>
          <pc:docMk/>
          <pc:sldMk cId="321916983" sldId="259"/>
        </pc:sldMkLst>
        <pc:picChg chg="add mod">
          <ac:chgData name="Alokesh Bhattacharya" userId="590fbae7445e9ed6" providerId="LiveId" clId="{BA54CB75-80DC-4148-AEC3-F27AAE44D348}" dt="2024-01-28T13:05:30.137" v="52"/>
          <ac:picMkLst>
            <pc:docMk/>
            <pc:sldMk cId="321916983" sldId="259"/>
            <ac:picMk id="5" creationId="{C1779F09-9475-594C-83F9-160A01539483}"/>
          </ac:picMkLst>
        </pc:picChg>
      </pc:sldChg>
      <pc:sldChg chg="addSp modSp modTransition">
        <pc:chgData name="Alokesh Bhattacharya" userId="590fbae7445e9ed6" providerId="LiveId" clId="{BA54CB75-80DC-4148-AEC3-F27AAE44D348}" dt="2024-01-28T13:05:30.137" v="52"/>
        <pc:sldMkLst>
          <pc:docMk/>
          <pc:sldMk cId="3305448167" sldId="265"/>
        </pc:sldMkLst>
        <pc:picChg chg="add mod">
          <ac:chgData name="Alokesh Bhattacharya" userId="590fbae7445e9ed6" providerId="LiveId" clId="{BA54CB75-80DC-4148-AEC3-F27AAE44D348}" dt="2024-01-28T13:05:30.137" v="52"/>
          <ac:picMkLst>
            <pc:docMk/>
            <pc:sldMk cId="3305448167" sldId="265"/>
            <ac:picMk id="4" creationId="{0C46444C-BF17-9957-947D-EBA88C6A6591}"/>
          </ac:picMkLst>
        </pc:picChg>
      </pc:sldChg>
      <pc:sldChg chg="addSp delSp modSp mod modTransition modAnim">
        <pc:chgData name="Alokesh Bhattacharya" userId="590fbae7445e9ed6" providerId="LiveId" clId="{BA54CB75-80DC-4148-AEC3-F27AAE44D348}" dt="2024-01-28T13:05:30.137" v="52"/>
        <pc:sldMkLst>
          <pc:docMk/>
          <pc:sldMk cId="272329725" sldId="267"/>
        </pc:sldMkLst>
        <pc:spChg chg="mod">
          <ac:chgData name="Alokesh Bhattacharya" userId="590fbae7445e9ed6" providerId="LiveId" clId="{BA54CB75-80DC-4148-AEC3-F27AAE44D348}" dt="2024-01-28T12:50:12.564" v="20" actId="1076"/>
          <ac:spMkLst>
            <pc:docMk/>
            <pc:sldMk cId="272329725" sldId="267"/>
            <ac:spMk id="2" creationId="{AEF0DA93-F443-4497-B14C-48260631E585}"/>
          </ac:spMkLst>
        </pc:spChg>
        <pc:spChg chg="mod">
          <ac:chgData name="Alokesh Bhattacharya" userId="590fbae7445e9ed6" providerId="LiveId" clId="{BA54CB75-80DC-4148-AEC3-F27AAE44D348}" dt="2024-01-28T12:50:57.424" v="33" actId="14100"/>
          <ac:spMkLst>
            <pc:docMk/>
            <pc:sldMk cId="272329725" sldId="267"/>
            <ac:spMk id="3" creationId="{9218288B-63D5-40D6-A8A1-30F456D404D6}"/>
          </ac:spMkLst>
        </pc:spChg>
        <pc:spChg chg="add">
          <ac:chgData name="Alokesh Bhattacharya" userId="590fbae7445e9ed6" providerId="LiveId" clId="{BA54CB75-80DC-4148-AEC3-F27AAE44D348}" dt="2024-01-28T12:47:58.079" v="4"/>
          <ac:spMkLst>
            <pc:docMk/>
            <pc:sldMk cId="272329725" sldId="267"/>
            <ac:spMk id="5" creationId="{28364649-E82F-5B2C-2743-7C3767463290}"/>
          </ac:spMkLst>
        </pc:spChg>
        <pc:spChg chg="add">
          <ac:chgData name="Alokesh Bhattacharya" userId="590fbae7445e9ed6" providerId="LiveId" clId="{BA54CB75-80DC-4148-AEC3-F27AAE44D348}" dt="2024-01-28T12:47:58.079" v="4"/>
          <ac:spMkLst>
            <pc:docMk/>
            <pc:sldMk cId="272329725" sldId="267"/>
            <ac:spMk id="6" creationId="{BEA81D9C-F7C4-BD40-76D7-115C58847EF4}"/>
          </ac:spMkLst>
        </pc:spChg>
        <pc:spChg chg="add">
          <ac:chgData name="Alokesh Bhattacharya" userId="590fbae7445e9ed6" providerId="LiveId" clId="{BA54CB75-80DC-4148-AEC3-F27AAE44D348}" dt="2024-01-28T12:48:05.745" v="6"/>
          <ac:spMkLst>
            <pc:docMk/>
            <pc:sldMk cId="272329725" sldId="267"/>
            <ac:spMk id="7" creationId="{D3627713-CD53-EC11-4E14-1225E4F878C3}"/>
          </ac:spMkLst>
        </pc:spChg>
        <pc:spChg chg="add">
          <ac:chgData name="Alokesh Bhattacharya" userId="590fbae7445e9ed6" providerId="LiveId" clId="{BA54CB75-80DC-4148-AEC3-F27AAE44D348}" dt="2024-01-28T12:48:05.745" v="6"/>
          <ac:spMkLst>
            <pc:docMk/>
            <pc:sldMk cId="272329725" sldId="267"/>
            <ac:spMk id="8" creationId="{654371CA-85E3-1CD7-9BCD-45B49E5ECC37}"/>
          </ac:spMkLst>
        </pc:spChg>
        <pc:spChg chg="add mod">
          <ac:chgData name="Alokesh Bhattacharya" userId="590fbae7445e9ed6" providerId="LiveId" clId="{BA54CB75-80DC-4148-AEC3-F27AAE44D348}" dt="2024-01-28T12:52:34.959" v="42" actId="12"/>
          <ac:spMkLst>
            <pc:docMk/>
            <pc:sldMk cId="272329725" sldId="267"/>
            <ac:spMk id="11" creationId="{15C49C1B-109E-9D45-E7E2-7DBBAB14FB05}"/>
          </ac:spMkLst>
        </pc:spChg>
        <pc:picChg chg="del">
          <ac:chgData name="Alokesh Bhattacharya" userId="590fbae7445e9ed6" providerId="LiveId" clId="{BA54CB75-80DC-4148-AEC3-F27AAE44D348}" dt="2024-01-28T12:50:18.133" v="22" actId="478"/>
          <ac:picMkLst>
            <pc:docMk/>
            <pc:sldMk cId="272329725" sldId="267"/>
            <ac:picMk id="4" creationId="{3CCEA4E9-D57C-4E69-FBA7-9436C35B4C1C}"/>
          </ac:picMkLst>
        </pc:picChg>
        <pc:picChg chg="add mod">
          <ac:chgData name="Alokesh Bhattacharya" userId="590fbae7445e9ed6" providerId="LiveId" clId="{BA54CB75-80DC-4148-AEC3-F27AAE44D348}" dt="2024-01-28T13:05:30.137" v="52"/>
          <ac:picMkLst>
            <pc:docMk/>
            <pc:sldMk cId="272329725" sldId="267"/>
            <ac:picMk id="4" creationId="{E0A54864-537E-4F63-8F2A-2295D5D276E0}"/>
          </ac:picMkLst>
        </pc:picChg>
        <pc:picChg chg="add mod">
          <ac:chgData name="Alokesh Bhattacharya" userId="590fbae7445e9ed6" providerId="LiveId" clId="{BA54CB75-80DC-4148-AEC3-F27AAE44D348}" dt="2024-01-28T12:50:46.100" v="30" actId="1076"/>
          <ac:picMkLst>
            <pc:docMk/>
            <pc:sldMk cId="272329725" sldId="267"/>
            <ac:picMk id="9" creationId="{0BA4B705-6E45-B2E1-AB33-2F5EDE161BAB}"/>
          </ac:picMkLst>
        </pc:picChg>
        <pc:picChg chg="add mod">
          <ac:chgData name="Alokesh Bhattacharya" userId="590fbae7445e9ed6" providerId="LiveId" clId="{BA54CB75-80DC-4148-AEC3-F27AAE44D348}" dt="2024-01-28T12:50:48.331" v="31" actId="1076"/>
          <ac:picMkLst>
            <pc:docMk/>
            <pc:sldMk cId="272329725" sldId="267"/>
            <ac:picMk id="10" creationId="{F54FABE2-48BB-79FD-A874-DBAD6ABAE5CC}"/>
          </ac:picMkLst>
        </pc:picChg>
        <pc:picChg chg="add">
          <ac:chgData name="Alokesh Bhattacharya" userId="590fbae7445e9ed6" providerId="LiveId" clId="{BA54CB75-80DC-4148-AEC3-F27AAE44D348}" dt="2024-01-28T12:47:58.079" v="4"/>
          <ac:picMkLst>
            <pc:docMk/>
            <pc:sldMk cId="272329725" sldId="267"/>
            <ac:picMk id="2049" creationId="{F1C617DD-C7ED-B3F8-1383-659498AB21A1}"/>
          </ac:picMkLst>
        </pc:picChg>
        <pc:picChg chg="add">
          <ac:chgData name="Alokesh Bhattacharya" userId="590fbae7445e9ed6" providerId="LiveId" clId="{BA54CB75-80DC-4148-AEC3-F27AAE44D348}" dt="2024-01-28T12:47:58.079" v="4"/>
          <ac:picMkLst>
            <pc:docMk/>
            <pc:sldMk cId="272329725" sldId="267"/>
            <ac:picMk id="2050" creationId="{E54BF457-D612-DEC1-91A9-0E400FE7F3AE}"/>
          </ac:picMkLst>
        </pc:picChg>
        <pc:picChg chg="add">
          <ac:chgData name="Alokesh Bhattacharya" userId="590fbae7445e9ed6" providerId="LiveId" clId="{BA54CB75-80DC-4148-AEC3-F27AAE44D348}" dt="2024-01-28T12:48:05.745" v="6"/>
          <ac:picMkLst>
            <pc:docMk/>
            <pc:sldMk cId="272329725" sldId="267"/>
            <ac:picMk id="2053" creationId="{820E9994-8B57-3968-195D-5070AEDE958A}"/>
          </ac:picMkLst>
        </pc:picChg>
        <pc:picChg chg="add">
          <ac:chgData name="Alokesh Bhattacharya" userId="590fbae7445e9ed6" providerId="LiveId" clId="{BA54CB75-80DC-4148-AEC3-F27AAE44D348}" dt="2024-01-28T12:48:05.745" v="6"/>
          <ac:picMkLst>
            <pc:docMk/>
            <pc:sldMk cId="272329725" sldId="267"/>
            <ac:picMk id="2054" creationId="{D7FB9911-2CA8-5474-7E0D-191EB7E51ED5}"/>
          </ac:picMkLst>
        </pc:picChg>
      </pc:sldChg>
      <pc:sldChg chg="addSp modSp modTransition">
        <pc:chgData name="Alokesh Bhattacharya" userId="590fbae7445e9ed6" providerId="LiveId" clId="{BA54CB75-80DC-4148-AEC3-F27AAE44D348}" dt="2024-01-28T13:05:30.137" v="52"/>
        <pc:sldMkLst>
          <pc:docMk/>
          <pc:sldMk cId="1069751833" sldId="272"/>
        </pc:sldMkLst>
        <pc:picChg chg="add mod">
          <ac:chgData name="Alokesh Bhattacharya" userId="590fbae7445e9ed6" providerId="LiveId" clId="{BA54CB75-80DC-4148-AEC3-F27AAE44D348}" dt="2024-01-28T13:05:30.137" v="52"/>
          <ac:picMkLst>
            <pc:docMk/>
            <pc:sldMk cId="1069751833" sldId="272"/>
            <ac:picMk id="16" creationId="{E006F3B2-0C9A-3035-A39A-BDD28890EEB7}"/>
          </ac:picMkLst>
        </pc:picChg>
      </pc:sldChg>
      <pc:sldChg chg="addSp modSp modTransition">
        <pc:chgData name="Alokesh Bhattacharya" userId="590fbae7445e9ed6" providerId="LiveId" clId="{BA54CB75-80DC-4148-AEC3-F27AAE44D348}" dt="2024-01-28T13:05:30.137" v="52"/>
        <pc:sldMkLst>
          <pc:docMk/>
          <pc:sldMk cId="3963303928" sldId="273"/>
        </pc:sldMkLst>
        <pc:picChg chg="add mod">
          <ac:chgData name="Alokesh Bhattacharya" userId="590fbae7445e9ed6" providerId="LiveId" clId="{BA54CB75-80DC-4148-AEC3-F27AAE44D348}" dt="2024-01-28T13:05:30.137" v="52"/>
          <ac:picMkLst>
            <pc:docMk/>
            <pc:sldMk cId="3963303928" sldId="273"/>
            <ac:picMk id="5" creationId="{90B66C11-9F3E-EA95-4E6A-B1CEF6C3304C}"/>
          </ac:picMkLst>
        </pc:picChg>
      </pc:sldChg>
      <pc:sldChg chg="addSp modSp modTransition">
        <pc:chgData name="Alokesh Bhattacharya" userId="590fbae7445e9ed6" providerId="LiveId" clId="{BA54CB75-80DC-4148-AEC3-F27AAE44D348}" dt="2024-01-28T13:05:30.137" v="52"/>
        <pc:sldMkLst>
          <pc:docMk/>
          <pc:sldMk cId="3352399413" sldId="274"/>
        </pc:sldMkLst>
        <pc:picChg chg="add mod">
          <ac:chgData name="Alokesh Bhattacharya" userId="590fbae7445e9ed6" providerId="LiveId" clId="{BA54CB75-80DC-4148-AEC3-F27AAE44D348}" dt="2024-01-28T13:05:30.137" v="52"/>
          <ac:picMkLst>
            <pc:docMk/>
            <pc:sldMk cId="3352399413" sldId="274"/>
            <ac:picMk id="5" creationId="{6D64376B-EB05-17A3-AC52-8FF4988BB3B1}"/>
          </ac:picMkLst>
        </pc:picChg>
      </pc:sldChg>
      <pc:sldChg chg="addSp modSp modTransition">
        <pc:chgData name="Alokesh Bhattacharya" userId="590fbae7445e9ed6" providerId="LiveId" clId="{BA54CB75-80DC-4148-AEC3-F27AAE44D348}" dt="2024-01-28T13:05:30.137" v="52"/>
        <pc:sldMkLst>
          <pc:docMk/>
          <pc:sldMk cId="231170484" sldId="276"/>
        </pc:sldMkLst>
        <pc:picChg chg="add mod">
          <ac:chgData name="Alokesh Bhattacharya" userId="590fbae7445e9ed6" providerId="LiveId" clId="{BA54CB75-80DC-4148-AEC3-F27AAE44D348}" dt="2024-01-28T13:05:30.137" v="52"/>
          <ac:picMkLst>
            <pc:docMk/>
            <pc:sldMk cId="231170484" sldId="276"/>
            <ac:picMk id="3" creationId="{4BAB7070-6336-A82B-246D-6703E5B380FD}"/>
          </ac:picMkLst>
        </pc:picChg>
      </pc:sldChg>
      <pc:sldChg chg="addSp modSp modTransition modAnim">
        <pc:chgData name="Alokesh Bhattacharya" userId="590fbae7445e9ed6" providerId="LiveId" clId="{BA54CB75-80DC-4148-AEC3-F27AAE44D348}" dt="2024-01-28T13:06:04.617" v="54"/>
        <pc:sldMkLst>
          <pc:docMk/>
          <pc:sldMk cId="4130269338" sldId="277"/>
        </pc:sldMkLst>
        <pc:picChg chg="add mod">
          <ac:chgData name="Alokesh Bhattacharya" userId="590fbae7445e9ed6" providerId="LiveId" clId="{BA54CB75-80DC-4148-AEC3-F27AAE44D348}" dt="2024-01-28T13:05:30.137" v="52"/>
          <ac:picMkLst>
            <pc:docMk/>
            <pc:sldMk cId="4130269338" sldId="277"/>
            <ac:picMk id="5" creationId="{3FBDBE12-88AC-6394-94E1-E2D62662BFC5}"/>
          </ac:picMkLst>
        </pc:picChg>
      </pc:sldChg>
      <pc:sldChg chg="addSp modSp mod modTransition modAnim">
        <pc:chgData name="Alokesh Bhattacharya" userId="590fbae7445e9ed6" providerId="LiveId" clId="{BA54CB75-80DC-4148-AEC3-F27AAE44D348}" dt="2024-01-28T14:59:56.959" v="86" actId="14100"/>
        <pc:sldMkLst>
          <pc:docMk/>
          <pc:sldMk cId="3307970353" sldId="279"/>
        </pc:sldMkLst>
        <pc:spChg chg="mod">
          <ac:chgData name="Alokesh Bhattacharya" userId="590fbae7445e9ed6" providerId="LiveId" clId="{BA54CB75-80DC-4148-AEC3-F27AAE44D348}" dt="2024-01-28T14:59:56.959" v="86" actId="14100"/>
          <ac:spMkLst>
            <pc:docMk/>
            <pc:sldMk cId="3307970353" sldId="279"/>
            <ac:spMk id="10" creationId="{83CCD081-DDDE-AE4A-4597-36D956FA8F19}"/>
          </ac:spMkLst>
        </pc:spChg>
        <pc:spChg chg="mod">
          <ac:chgData name="Alokesh Bhattacharya" userId="590fbae7445e9ed6" providerId="LiveId" clId="{BA54CB75-80DC-4148-AEC3-F27AAE44D348}" dt="2024-01-28T14:58:37.277" v="75" actId="1076"/>
          <ac:spMkLst>
            <pc:docMk/>
            <pc:sldMk cId="3307970353" sldId="279"/>
            <ac:spMk id="12" creationId="{6C6599CD-FA3B-4A6F-F776-AC7C2A550561}"/>
          </ac:spMkLst>
        </pc:spChg>
        <pc:spChg chg="mod">
          <ac:chgData name="Alokesh Bhattacharya" userId="590fbae7445e9ed6" providerId="LiveId" clId="{BA54CB75-80DC-4148-AEC3-F27AAE44D348}" dt="2024-01-28T14:59:21.611" v="80" actId="1076"/>
          <ac:spMkLst>
            <pc:docMk/>
            <pc:sldMk cId="3307970353" sldId="279"/>
            <ac:spMk id="14" creationId="{C22FB538-E323-96D2-BF50-2152A03A9A3C}"/>
          </ac:spMkLst>
        </pc:spChg>
        <pc:graphicFrameChg chg="mod">
          <ac:chgData name="Alokesh Bhattacharya" userId="590fbae7445e9ed6" providerId="LiveId" clId="{BA54CB75-80DC-4148-AEC3-F27AAE44D348}" dt="2024-01-28T14:58:42.005" v="76" actId="1076"/>
          <ac:graphicFrameMkLst>
            <pc:docMk/>
            <pc:sldMk cId="3307970353" sldId="279"/>
            <ac:graphicFrameMk id="11" creationId="{D7A41070-2C0D-099A-85C8-C01492BBC6D0}"/>
          </ac:graphicFrameMkLst>
        </pc:graphicFrameChg>
        <pc:picChg chg="add mod">
          <ac:chgData name="Alokesh Bhattacharya" userId="590fbae7445e9ed6" providerId="LiveId" clId="{BA54CB75-80DC-4148-AEC3-F27AAE44D348}" dt="2024-01-28T13:05:30.137" v="52"/>
          <ac:picMkLst>
            <pc:docMk/>
            <pc:sldMk cId="3307970353" sldId="279"/>
            <ac:picMk id="2" creationId="{44D0694E-DF01-F7E7-88FB-7813BD70EA24}"/>
          </ac:picMkLst>
        </pc:picChg>
      </pc:sldChg>
      <pc:sldChg chg="addSp modSp modTransition">
        <pc:chgData name="Alokesh Bhattacharya" userId="590fbae7445e9ed6" providerId="LiveId" clId="{BA54CB75-80DC-4148-AEC3-F27AAE44D348}" dt="2024-01-28T13:05:30.137" v="52"/>
        <pc:sldMkLst>
          <pc:docMk/>
          <pc:sldMk cId="1904636455" sldId="280"/>
        </pc:sldMkLst>
        <pc:picChg chg="add mod">
          <ac:chgData name="Alokesh Bhattacharya" userId="590fbae7445e9ed6" providerId="LiveId" clId="{BA54CB75-80DC-4148-AEC3-F27AAE44D348}" dt="2024-01-28T13:05:30.137" v="52"/>
          <ac:picMkLst>
            <pc:docMk/>
            <pc:sldMk cId="1904636455" sldId="280"/>
            <ac:picMk id="3" creationId="{F67604BB-2A59-0454-C644-35E22839B3EE}"/>
          </ac:picMkLst>
        </pc:picChg>
      </pc:sldChg>
      <pc:sldChg chg="addSp modSp modTransition">
        <pc:chgData name="Alokesh Bhattacharya" userId="590fbae7445e9ed6" providerId="LiveId" clId="{BA54CB75-80DC-4148-AEC3-F27AAE44D348}" dt="2024-01-28T13:05:30.137" v="52"/>
        <pc:sldMkLst>
          <pc:docMk/>
          <pc:sldMk cId="2502796674" sldId="281"/>
        </pc:sldMkLst>
        <pc:picChg chg="add mod">
          <ac:chgData name="Alokesh Bhattacharya" userId="590fbae7445e9ed6" providerId="LiveId" clId="{BA54CB75-80DC-4148-AEC3-F27AAE44D348}" dt="2024-01-28T13:05:30.137" v="52"/>
          <ac:picMkLst>
            <pc:docMk/>
            <pc:sldMk cId="2502796674" sldId="281"/>
            <ac:picMk id="4" creationId="{A8DC7EBF-9F7E-E177-6B10-38EEA12D35A3}"/>
          </ac:picMkLst>
        </pc:picChg>
      </pc:sldChg>
    </pc:docChg>
  </pc:docChgLst>
  <pc:docChgLst>
    <pc:chgData name="Alokesh Bhattacharya" userId="590fbae7445e9ed6" providerId="LiveId" clId="{B6C4B7F1-4C97-4B6D-803B-A61DA62F81E9}"/>
    <pc:docChg chg="custSel addSld modSld delMainMaster">
      <pc:chgData name="Alokesh Bhattacharya" userId="590fbae7445e9ed6" providerId="LiveId" clId="{B6C4B7F1-4C97-4B6D-803B-A61DA62F81E9}" dt="2024-01-26T10:28:26.886" v="394"/>
      <pc:docMkLst>
        <pc:docMk/>
      </pc:docMkLst>
      <pc:sldChg chg="addSp delSp modSp mod modTransition modClrScheme delAnim modAnim chgLayout">
        <pc:chgData name="Alokesh Bhattacharya" userId="590fbae7445e9ed6" providerId="LiveId" clId="{B6C4B7F1-4C97-4B6D-803B-A61DA62F81E9}" dt="2024-01-26T10:28:26.886" v="394"/>
        <pc:sldMkLst>
          <pc:docMk/>
          <pc:sldMk cId="321916983" sldId="259"/>
        </pc:sldMkLst>
        <pc:spChg chg="mod ord">
          <ac:chgData name="Alokesh Bhattacharya" userId="590fbae7445e9ed6" providerId="LiveId" clId="{B6C4B7F1-4C97-4B6D-803B-A61DA62F81E9}" dt="2024-01-25T09:28:26.232" v="366" actId="255"/>
          <ac:spMkLst>
            <pc:docMk/>
            <pc:sldMk cId="321916983" sldId="259"/>
            <ac:spMk id="2" creationId="{31BDA3AB-2A02-4075-A6E8-2B72010D4D49}"/>
          </ac:spMkLst>
        </pc:spChg>
        <pc:spChg chg="mod ord">
          <ac:chgData name="Alokesh Bhattacharya" userId="590fbae7445e9ed6" providerId="LiveId" clId="{B6C4B7F1-4C97-4B6D-803B-A61DA62F81E9}" dt="2024-01-26T10:27:43.957" v="389" actId="14100"/>
          <ac:spMkLst>
            <pc:docMk/>
            <pc:sldMk cId="321916983" sldId="259"/>
            <ac:spMk id="3" creationId="{D3FEE87F-B59A-476F-9EDA-AD11BFEC469E}"/>
          </ac:spMkLst>
        </pc:spChg>
        <pc:spChg chg="add mod">
          <ac:chgData name="Alokesh Bhattacharya" userId="590fbae7445e9ed6" providerId="LiveId" clId="{B6C4B7F1-4C97-4B6D-803B-A61DA62F81E9}" dt="2024-01-26T10:27:25.363" v="387" actId="403"/>
          <ac:spMkLst>
            <pc:docMk/>
            <pc:sldMk cId="321916983" sldId="259"/>
            <ac:spMk id="4" creationId="{1B9DF6CF-70B9-FC42-BAB9-9937A60ACEA0}"/>
          </ac:spMkLst>
        </pc:spChg>
        <pc:spChg chg="del mod">
          <ac:chgData name="Alokesh Bhattacharya" userId="590fbae7445e9ed6" providerId="LiveId" clId="{B6C4B7F1-4C97-4B6D-803B-A61DA62F81E9}" dt="2024-01-25T09:20:55.427" v="364"/>
          <ac:spMkLst>
            <pc:docMk/>
            <pc:sldMk cId="321916983" sldId="259"/>
            <ac:spMk id="6" creationId="{CE722061-6B84-4BB6-9856-AC5938D15729}"/>
          </ac:spMkLst>
        </pc:spChg>
      </pc:sldChg>
      <pc:sldChg chg="modSp mod">
        <pc:chgData name="Alokesh Bhattacharya" userId="590fbae7445e9ed6" providerId="LiveId" clId="{B6C4B7F1-4C97-4B6D-803B-A61DA62F81E9}" dt="2024-01-23T14:18:17.118" v="317" actId="2711"/>
        <pc:sldMkLst>
          <pc:docMk/>
          <pc:sldMk cId="3305448167" sldId="265"/>
        </pc:sldMkLst>
        <pc:graphicFrameChg chg="mod modGraphic">
          <ac:chgData name="Alokesh Bhattacharya" userId="590fbae7445e9ed6" providerId="LiveId" clId="{B6C4B7F1-4C97-4B6D-803B-A61DA62F81E9}" dt="2024-01-23T14:18:17.118" v="317" actId="2711"/>
          <ac:graphicFrameMkLst>
            <pc:docMk/>
            <pc:sldMk cId="3305448167" sldId="265"/>
            <ac:graphicFrameMk id="5" creationId="{2187C1F3-476C-C9F9-4EB2-37AD5EA4AB1D}"/>
          </ac:graphicFrameMkLst>
        </pc:graphicFrameChg>
      </pc:sldChg>
      <pc:sldChg chg="modSp">
        <pc:chgData name="Alokesh Bhattacharya" userId="590fbae7445e9ed6" providerId="LiveId" clId="{B6C4B7F1-4C97-4B6D-803B-A61DA62F81E9}" dt="2024-01-23T13:42:10.566" v="111" actId="313"/>
        <pc:sldMkLst>
          <pc:docMk/>
          <pc:sldMk cId="231170484" sldId="276"/>
        </pc:sldMkLst>
        <pc:spChg chg="mod">
          <ac:chgData name="Alokesh Bhattacharya" userId="590fbae7445e9ed6" providerId="LiveId" clId="{B6C4B7F1-4C97-4B6D-803B-A61DA62F81E9}" dt="2024-01-23T13:42:10.566" v="111" actId="313"/>
          <ac:spMkLst>
            <pc:docMk/>
            <pc:sldMk cId="231170484" sldId="276"/>
            <ac:spMk id="2" creationId="{3EDA95B5-D0D2-40DF-CF72-6D20ACD8BE7D}"/>
          </ac:spMkLst>
        </pc:spChg>
      </pc:sldChg>
      <pc:sldChg chg="modSp mod">
        <pc:chgData name="Alokesh Bhattacharya" userId="590fbae7445e9ed6" providerId="LiveId" clId="{B6C4B7F1-4C97-4B6D-803B-A61DA62F81E9}" dt="2024-01-23T14:04:23.994" v="143" actId="207"/>
        <pc:sldMkLst>
          <pc:docMk/>
          <pc:sldMk cId="4130269338" sldId="277"/>
        </pc:sldMkLst>
        <pc:spChg chg="mod">
          <ac:chgData name="Alokesh Bhattacharya" userId="590fbae7445e9ed6" providerId="LiveId" clId="{B6C4B7F1-4C97-4B6D-803B-A61DA62F81E9}" dt="2024-01-23T14:04:23.994" v="143" actId="207"/>
          <ac:spMkLst>
            <pc:docMk/>
            <pc:sldMk cId="4130269338" sldId="277"/>
            <ac:spMk id="3" creationId="{8C82A148-8997-9D64-B6EC-9B5BF8A40731}"/>
          </ac:spMkLst>
        </pc:spChg>
        <pc:spChg chg="mod">
          <ac:chgData name="Alokesh Bhattacharya" userId="590fbae7445e9ed6" providerId="LiveId" clId="{B6C4B7F1-4C97-4B6D-803B-A61DA62F81E9}" dt="2024-01-23T13:52:06.218" v="114" actId="1076"/>
          <ac:spMkLst>
            <pc:docMk/>
            <pc:sldMk cId="4130269338" sldId="277"/>
            <ac:spMk id="4" creationId="{6A11962B-BE3D-63F4-9122-92FDDFF5236F}"/>
          </ac:spMkLst>
        </pc:spChg>
      </pc:sldChg>
      <pc:sldChg chg="modSp mod">
        <pc:chgData name="Alokesh Bhattacharya" userId="590fbae7445e9ed6" providerId="LiveId" clId="{B6C4B7F1-4C97-4B6D-803B-A61DA62F81E9}" dt="2024-01-23T14:37:25.813" v="361" actId="20577"/>
        <pc:sldMkLst>
          <pc:docMk/>
          <pc:sldMk cId="3307970353" sldId="279"/>
        </pc:sldMkLst>
        <pc:spChg chg="mod">
          <ac:chgData name="Alokesh Bhattacharya" userId="590fbae7445e9ed6" providerId="LiveId" clId="{B6C4B7F1-4C97-4B6D-803B-A61DA62F81E9}" dt="2024-01-23T14:37:25.813" v="361" actId="20577"/>
          <ac:spMkLst>
            <pc:docMk/>
            <pc:sldMk cId="3307970353" sldId="279"/>
            <ac:spMk id="12" creationId="{6C6599CD-FA3B-4A6F-F776-AC7C2A550561}"/>
          </ac:spMkLst>
        </pc:spChg>
      </pc:sldChg>
      <pc:sldChg chg="addSp delSp modSp mod delAnim modAnim">
        <pc:chgData name="Alokesh Bhattacharya" userId="590fbae7445e9ed6" providerId="LiveId" clId="{B6C4B7F1-4C97-4B6D-803B-A61DA62F81E9}" dt="2024-01-23T14:27:11.720" v="354"/>
        <pc:sldMkLst>
          <pc:docMk/>
          <pc:sldMk cId="1904636455" sldId="280"/>
        </pc:sldMkLst>
        <pc:spChg chg="mod">
          <ac:chgData name="Alokesh Bhattacharya" userId="590fbae7445e9ed6" providerId="LiveId" clId="{B6C4B7F1-4C97-4B6D-803B-A61DA62F81E9}" dt="2024-01-23T14:22:33.321" v="330" actId="255"/>
          <ac:spMkLst>
            <pc:docMk/>
            <pc:sldMk cId="1904636455" sldId="280"/>
            <ac:spMk id="2" creationId="{EDDC5BA3-7F78-E7DB-1C90-5611AD463117}"/>
          </ac:spMkLst>
        </pc:spChg>
        <pc:spChg chg="add mod">
          <ac:chgData name="Alokesh Bhattacharya" userId="590fbae7445e9ed6" providerId="LiveId" clId="{B6C4B7F1-4C97-4B6D-803B-A61DA62F81E9}" dt="2024-01-23T14:24:00.828" v="352" actId="20577"/>
          <ac:spMkLst>
            <pc:docMk/>
            <pc:sldMk cId="1904636455" sldId="280"/>
            <ac:spMk id="6" creationId="{2506F8E1-31CD-463D-D4F3-4C5ECB528B9A}"/>
          </ac:spMkLst>
        </pc:spChg>
        <pc:picChg chg="del mod">
          <ac:chgData name="Alokesh Bhattacharya" userId="590fbae7445e9ed6" providerId="LiveId" clId="{B6C4B7F1-4C97-4B6D-803B-A61DA62F81E9}" dt="2024-01-23T14:19:19.371" v="320" actId="478"/>
          <ac:picMkLst>
            <pc:docMk/>
            <pc:sldMk cId="1904636455" sldId="280"/>
            <ac:picMk id="3" creationId="{E0968C27-62C1-16F1-6852-6AB90BCC9A77}"/>
          </ac:picMkLst>
        </pc:picChg>
        <pc:picChg chg="add mod">
          <ac:chgData name="Alokesh Bhattacharya" userId="590fbae7445e9ed6" providerId="LiveId" clId="{B6C4B7F1-4C97-4B6D-803B-A61DA62F81E9}" dt="2024-01-23T14:23:33.294" v="335" actId="1076"/>
          <ac:picMkLst>
            <pc:docMk/>
            <pc:sldMk cId="1904636455" sldId="280"/>
            <ac:picMk id="5" creationId="{CC84805C-D358-911F-29F0-CCF62B0757E9}"/>
          </ac:picMkLst>
        </pc:picChg>
      </pc:sldChg>
      <pc:sldChg chg="addSp modSp new mod modTransition modAnim">
        <pc:chgData name="Alokesh Bhattacharya" userId="590fbae7445e9ed6" providerId="LiveId" clId="{B6C4B7F1-4C97-4B6D-803B-A61DA62F81E9}" dt="2024-01-23T14:14:15.791" v="305"/>
        <pc:sldMkLst>
          <pc:docMk/>
          <pc:sldMk cId="2502796674" sldId="281"/>
        </pc:sldMkLst>
        <pc:spChg chg="add mod">
          <ac:chgData name="Alokesh Bhattacharya" userId="590fbae7445e9ed6" providerId="LiveId" clId="{B6C4B7F1-4C97-4B6D-803B-A61DA62F81E9}" dt="2024-01-23T14:07:26.716" v="187" actId="113"/>
          <ac:spMkLst>
            <pc:docMk/>
            <pc:sldMk cId="2502796674" sldId="281"/>
            <ac:spMk id="2" creationId="{909925C9-B809-D773-4651-575396C8EB90}"/>
          </ac:spMkLst>
        </pc:spChg>
        <pc:spChg chg="add mod">
          <ac:chgData name="Alokesh Bhattacharya" userId="590fbae7445e9ed6" providerId="LiveId" clId="{B6C4B7F1-4C97-4B6D-803B-A61DA62F81E9}" dt="2024-01-23T14:11:31.175" v="302" actId="2711"/>
          <ac:spMkLst>
            <pc:docMk/>
            <pc:sldMk cId="2502796674" sldId="281"/>
            <ac:spMk id="3" creationId="{0C39D74F-ECA7-C89E-C7D5-FA1F5BEB00D6}"/>
          </ac:spMkLst>
        </pc:spChg>
      </pc:sldChg>
      <pc:sldMasterChg chg="del delSldLayout">
        <pc:chgData name="Alokesh Bhattacharya" userId="590fbae7445e9ed6" providerId="LiveId" clId="{B6C4B7F1-4C97-4B6D-803B-A61DA62F81E9}" dt="2024-01-25T09:28:13.997" v="365" actId="700"/>
        <pc:sldMasterMkLst>
          <pc:docMk/>
          <pc:sldMasterMk cId="3798491704" sldId="2147484129"/>
        </pc:sldMasterMkLst>
        <pc:sldLayoutChg chg="del">
          <pc:chgData name="Alokesh Bhattacharya" userId="590fbae7445e9ed6" providerId="LiveId" clId="{B6C4B7F1-4C97-4B6D-803B-A61DA62F81E9}" dt="2024-01-25T09:28:13.997" v="365" actId="700"/>
          <pc:sldLayoutMkLst>
            <pc:docMk/>
            <pc:sldMasterMk cId="3798491704" sldId="2147484129"/>
            <pc:sldLayoutMk cId="2660525991" sldId="2147484130"/>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1178513901" sldId="2147484131"/>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2543506485" sldId="2147484132"/>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3578551926" sldId="2147484133"/>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494247479" sldId="2147484134"/>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2446970024" sldId="2147484135"/>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3680375059" sldId="2147484136"/>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3347180135" sldId="2147484137"/>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2169193602" sldId="2147484138"/>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228889160" sldId="2147484139"/>
          </pc:sldLayoutMkLst>
        </pc:sldLayoutChg>
        <pc:sldLayoutChg chg="del">
          <pc:chgData name="Alokesh Bhattacharya" userId="590fbae7445e9ed6" providerId="LiveId" clId="{B6C4B7F1-4C97-4B6D-803B-A61DA62F81E9}" dt="2024-01-25T09:28:13.997" v="365" actId="700"/>
          <pc:sldLayoutMkLst>
            <pc:docMk/>
            <pc:sldMasterMk cId="3798491704" sldId="2147484129"/>
            <pc:sldLayoutMk cId="2281165878" sldId="2147484140"/>
          </pc:sldLayoutMkLst>
        </pc:sldLayoutChg>
      </pc:sldMasterChg>
    </pc:docChg>
  </pc:docChgLst>
  <pc:docChgLst>
    <pc:chgData name="Alokesh Bhattacharya" userId="590fbae7445e9ed6" providerId="LiveId" clId="{B198E151-6328-4FCF-87E2-6584F995BBD4}"/>
    <pc:docChg chg="custSel addSld delSld modSld sldOrd delMainMaster">
      <pc:chgData name="Alokesh Bhattacharya" userId="590fbae7445e9ed6" providerId="LiveId" clId="{B198E151-6328-4FCF-87E2-6584F995BBD4}" dt="2023-06-15T09:41:49.831" v="553"/>
      <pc:docMkLst>
        <pc:docMk/>
      </pc:docMkLst>
      <pc:sldChg chg="addSp delSp modSp mod delAnim modAnim">
        <pc:chgData name="Alokesh Bhattacharya" userId="590fbae7445e9ed6" providerId="LiveId" clId="{B198E151-6328-4FCF-87E2-6584F995BBD4}" dt="2023-06-15T09:40:18.132" v="550" actId="1076"/>
        <pc:sldMkLst>
          <pc:docMk/>
          <pc:sldMk cId="3484200903" sldId="256"/>
        </pc:sldMkLst>
        <pc:spChg chg="mod">
          <ac:chgData name="Alokesh Bhattacharya" userId="590fbae7445e9ed6" providerId="LiveId" clId="{B198E151-6328-4FCF-87E2-6584F995BBD4}" dt="2023-06-15T09:40:08.071" v="546" actId="1076"/>
          <ac:spMkLst>
            <pc:docMk/>
            <pc:sldMk cId="3484200903" sldId="256"/>
            <ac:spMk id="2" creationId="{01A67AF6-6152-4F89-9A4A-F4440B3E3CBB}"/>
          </ac:spMkLst>
        </pc:spChg>
        <pc:spChg chg="mod">
          <ac:chgData name="Alokesh Bhattacharya" userId="590fbae7445e9ed6" providerId="LiveId" clId="{B198E151-6328-4FCF-87E2-6584F995BBD4}" dt="2023-06-15T09:40:10.879" v="549" actId="20577"/>
          <ac:spMkLst>
            <pc:docMk/>
            <pc:sldMk cId="3484200903" sldId="256"/>
            <ac:spMk id="3" creationId="{6FFC675F-9B67-4C39-94C5-A3FB34FE95D5}"/>
          </ac:spMkLst>
        </pc:spChg>
        <pc:picChg chg="del">
          <ac:chgData name="Alokesh Bhattacharya" userId="590fbae7445e9ed6" providerId="LiveId" clId="{B198E151-6328-4FCF-87E2-6584F995BBD4}" dt="2023-06-15T09:37:53.354" v="466" actId="478"/>
          <ac:picMkLst>
            <pc:docMk/>
            <pc:sldMk cId="3484200903" sldId="256"/>
            <ac:picMk id="4" creationId="{DAA128A4-DBA2-4BD7-B74D-794764B2BCC2}"/>
          </ac:picMkLst>
        </pc:picChg>
        <pc:picChg chg="add mod">
          <ac:chgData name="Alokesh Bhattacharya" userId="590fbae7445e9ed6" providerId="LiveId" clId="{B198E151-6328-4FCF-87E2-6584F995BBD4}" dt="2023-06-15T09:40:18.132" v="550" actId="1076"/>
          <ac:picMkLst>
            <pc:docMk/>
            <pc:sldMk cId="3484200903" sldId="256"/>
            <ac:picMk id="6" creationId="{0533A7F5-FBDE-0FE1-9C27-373EBD588432}"/>
          </ac:picMkLst>
        </pc:picChg>
      </pc:sldChg>
      <pc:sldChg chg="delSp modSp mod modAnim">
        <pc:chgData name="Alokesh Bhattacharya" userId="590fbae7445e9ed6" providerId="LiveId" clId="{B198E151-6328-4FCF-87E2-6584F995BBD4}" dt="2023-06-14T10:35:24.015" v="204" actId="113"/>
        <pc:sldMkLst>
          <pc:docMk/>
          <pc:sldMk cId="1777884781" sldId="257"/>
        </pc:sldMkLst>
        <pc:spChg chg="mod">
          <ac:chgData name="Alokesh Bhattacharya" userId="590fbae7445e9ed6" providerId="LiveId" clId="{B198E151-6328-4FCF-87E2-6584F995BBD4}" dt="2023-06-14T10:34:13.245" v="195" actId="5793"/>
          <ac:spMkLst>
            <pc:docMk/>
            <pc:sldMk cId="1777884781" sldId="257"/>
            <ac:spMk id="2" creationId="{38BE5537-F63D-42B5-AC86-1944D1AB1B5E}"/>
          </ac:spMkLst>
        </pc:spChg>
        <pc:spChg chg="mod">
          <ac:chgData name="Alokesh Bhattacharya" userId="590fbae7445e9ed6" providerId="LiveId" clId="{B198E151-6328-4FCF-87E2-6584F995BBD4}" dt="2023-06-14T10:35:24.015" v="204" actId="113"/>
          <ac:spMkLst>
            <pc:docMk/>
            <pc:sldMk cId="1777884781" sldId="257"/>
            <ac:spMk id="4" creationId="{A387578F-454F-49E6-953B-4CFBFFEC70AA}"/>
          </ac:spMkLst>
        </pc:spChg>
        <pc:picChg chg="del">
          <ac:chgData name="Alokesh Bhattacharya" userId="590fbae7445e9ed6" providerId="LiveId" clId="{B198E151-6328-4FCF-87E2-6584F995BBD4}" dt="2023-06-14T10:34:02.691" v="175" actId="478"/>
          <ac:picMkLst>
            <pc:docMk/>
            <pc:sldMk cId="1777884781" sldId="257"/>
            <ac:picMk id="1026" creationId="{F78B843D-2563-4E21-A28C-F46099674BA7}"/>
          </ac:picMkLst>
        </pc:picChg>
      </pc:sldChg>
      <pc:sldChg chg="del">
        <pc:chgData name="Alokesh Bhattacharya" userId="590fbae7445e9ed6" providerId="LiveId" clId="{B198E151-6328-4FCF-87E2-6584F995BBD4}" dt="2023-06-14T10:32:37.890" v="170" actId="47"/>
        <pc:sldMkLst>
          <pc:docMk/>
          <pc:sldMk cId="3860917632" sldId="258"/>
        </pc:sldMkLst>
      </pc:sldChg>
      <pc:sldChg chg="delSp modSp mod delAnim modAnim">
        <pc:chgData name="Alokesh Bhattacharya" userId="590fbae7445e9ed6" providerId="LiveId" clId="{B198E151-6328-4FCF-87E2-6584F995BBD4}" dt="2023-06-14T11:16:47.059" v="437" actId="5793"/>
        <pc:sldMkLst>
          <pc:docMk/>
          <pc:sldMk cId="321916983" sldId="259"/>
        </pc:sldMkLst>
        <pc:spChg chg="mod">
          <ac:chgData name="Alokesh Bhattacharya" userId="590fbae7445e9ed6" providerId="LiveId" clId="{B198E151-6328-4FCF-87E2-6584F995BBD4}" dt="2023-06-14T11:15:52.242" v="426" actId="20577"/>
          <ac:spMkLst>
            <pc:docMk/>
            <pc:sldMk cId="321916983" sldId="259"/>
            <ac:spMk id="2" creationId="{31BDA3AB-2A02-4075-A6E8-2B72010D4D49}"/>
          </ac:spMkLst>
        </pc:spChg>
        <pc:spChg chg="mod">
          <ac:chgData name="Alokesh Bhattacharya" userId="590fbae7445e9ed6" providerId="LiveId" clId="{B198E151-6328-4FCF-87E2-6584F995BBD4}" dt="2023-06-14T11:16:47.059" v="437" actId="5793"/>
          <ac:spMkLst>
            <pc:docMk/>
            <pc:sldMk cId="321916983" sldId="259"/>
            <ac:spMk id="6" creationId="{CE722061-6B84-4BB6-9856-AC5938D15729}"/>
          </ac:spMkLst>
        </pc:spChg>
        <pc:spChg chg="del mod">
          <ac:chgData name="Alokesh Bhattacharya" userId="590fbae7445e9ed6" providerId="LiveId" clId="{B198E151-6328-4FCF-87E2-6584F995BBD4}" dt="2023-06-14T11:16:22.891" v="433"/>
          <ac:spMkLst>
            <pc:docMk/>
            <pc:sldMk cId="321916983" sldId="259"/>
            <ac:spMk id="7" creationId="{9162DE34-540B-4200-9EB2-CC7F160BB44D}"/>
          </ac:spMkLst>
        </pc:spChg>
        <pc:spChg chg="del">
          <ac:chgData name="Alokesh Bhattacharya" userId="590fbae7445e9ed6" providerId="LiveId" clId="{B198E151-6328-4FCF-87E2-6584F995BBD4}" dt="2023-06-14T11:15:06.920" v="396" actId="478"/>
          <ac:spMkLst>
            <pc:docMk/>
            <pc:sldMk cId="321916983" sldId="259"/>
            <ac:spMk id="8" creationId="{1F577169-9974-44E3-B83B-3D7EA8EC0DEB}"/>
          </ac:spMkLst>
        </pc:spChg>
        <pc:graphicFrameChg chg="del">
          <ac:chgData name="Alokesh Bhattacharya" userId="590fbae7445e9ed6" providerId="LiveId" clId="{B198E151-6328-4FCF-87E2-6584F995BBD4}" dt="2023-06-14T11:15:16.800" v="397" actId="478"/>
          <ac:graphicFrameMkLst>
            <pc:docMk/>
            <pc:sldMk cId="321916983" sldId="259"/>
            <ac:graphicFrameMk id="4" creationId="{14275A0C-EA3F-4719-B04F-14ACB186AD6E}"/>
          </ac:graphicFrameMkLst>
        </pc:graphicFrameChg>
      </pc:sldChg>
      <pc:sldChg chg="del">
        <pc:chgData name="Alokesh Bhattacharya" userId="590fbae7445e9ed6" providerId="LiveId" clId="{B198E151-6328-4FCF-87E2-6584F995BBD4}" dt="2023-06-14T10:16:52.575" v="21" actId="47"/>
        <pc:sldMkLst>
          <pc:docMk/>
          <pc:sldMk cId="937447409" sldId="260"/>
        </pc:sldMkLst>
      </pc:sldChg>
      <pc:sldChg chg="del">
        <pc:chgData name="Alokesh Bhattacharya" userId="590fbae7445e9ed6" providerId="LiveId" clId="{B198E151-6328-4FCF-87E2-6584F995BBD4}" dt="2023-06-14T10:32:51.314" v="174" actId="47"/>
        <pc:sldMkLst>
          <pc:docMk/>
          <pc:sldMk cId="2829778755" sldId="261"/>
        </pc:sldMkLst>
      </pc:sldChg>
      <pc:sldChg chg="del">
        <pc:chgData name="Alokesh Bhattacharya" userId="590fbae7445e9ed6" providerId="LiveId" clId="{B198E151-6328-4FCF-87E2-6584F995BBD4}" dt="2023-06-14T10:32:45.417" v="173" actId="47"/>
        <pc:sldMkLst>
          <pc:docMk/>
          <pc:sldMk cId="1804680909" sldId="262"/>
        </pc:sldMkLst>
      </pc:sldChg>
      <pc:sldChg chg="del">
        <pc:chgData name="Alokesh Bhattacharya" userId="590fbae7445e9ed6" providerId="LiveId" clId="{B198E151-6328-4FCF-87E2-6584F995BBD4}" dt="2023-06-14T10:32:42.562" v="172" actId="47"/>
        <pc:sldMkLst>
          <pc:docMk/>
          <pc:sldMk cId="4113993685" sldId="263"/>
        </pc:sldMkLst>
      </pc:sldChg>
      <pc:sldChg chg="del">
        <pc:chgData name="Alokesh Bhattacharya" userId="590fbae7445e9ed6" providerId="LiveId" clId="{B198E151-6328-4FCF-87E2-6584F995BBD4}" dt="2023-06-14T10:32:40.305" v="171" actId="47"/>
        <pc:sldMkLst>
          <pc:docMk/>
          <pc:sldMk cId="646674162" sldId="264"/>
        </pc:sldMkLst>
      </pc:sldChg>
      <pc:sldChg chg="delSp modSp mod delAnim modAnim">
        <pc:chgData name="Alokesh Bhattacharya" userId="590fbae7445e9ed6" providerId="LiveId" clId="{B198E151-6328-4FCF-87E2-6584F995BBD4}" dt="2023-06-15T09:37:19.864" v="465" actId="1076"/>
        <pc:sldMkLst>
          <pc:docMk/>
          <pc:sldMk cId="3305448167" sldId="265"/>
        </pc:sldMkLst>
        <pc:spChg chg="mod">
          <ac:chgData name="Alokesh Bhattacharya" userId="590fbae7445e9ed6" providerId="LiveId" clId="{B198E151-6328-4FCF-87E2-6584F995BBD4}" dt="2023-06-15T09:37:19.864" v="465" actId="1076"/>
          <ac:spMkLst>
            <pc:docMk/>
            <pc:sldMk cId="3305448167" sldId="265"/>
            <ac:spMk id="2" creationId="{3B50A0D5-EDB3-4C98-84FB-7CE163A2816F}"/>
          </ac:spMkLst>
        </pc:spChg>
        <pc:spChg chg="del mod">
          <ac:chgData name="Alokesh Bhattacharya" userId="590fbae7445e9ed6" providerId="LiveId" clId="{B198E151-6328-4FCF-87E2-6584F995BBD4}" dt="2023-06-15T09:37:01.176" v="454"/>
          <ac:spMkLst>
            <pc:docMk/>
            <pc:sldMk cId="3305448167" sldId="265"/>
            <ac:spMk id="4" creationId="{64DA5890-E949-4928-8457-F7D0D990F41D}"/>
          </ac:spMkLst>
        </pc:spChg>
        <pc:spChg chg="del mod">
          <ac:chgData name="Alokesh Bhattacharya" userId="590fbae7445e9ed6" providerId="LiveId" clId="{B198E151-6328-4FCF-87E2-6584F995BBD4}" dt="2023-06-15T09:37:01.176" v="458"/>
          <ac:spMkLst>
            <pc:docMk/>
            <pc:sldMk cId="3305448167" sldId="265"/>
            <ac:spMk id="6" creationId="{FA6F2166-5058-41B5-BF30-1A9ABB841F00}"/>
          </ac:spMkLst>
        </pc:spChg>
        <pc:spChg chg="del mod">
          <ac:chgData name="Alokesh Bhattacharya" userId="590fbae7445e9ed6" providerId="LiveId" clId="{B198E151-6328-4FCF-87E2-6584F995BBD4}" dt="2023-06-15T09:37:01.176" v="456"/>
          <ac:spMkLst>
            <pc:docMk/>
            <pc:sldMk cId="3305448167" sldId="265"/>
            <ac:spMk id="7" creationId="{18AC338B-8AD4-4CCB-83F3-56E7FF3FBC51}"/>
          </ac:spMkLst>
        </pc:spChg>
        <pc:spChg chg="del mod">
          <ac:chgData name="Alokesh Bhattacharya" userId="590fbae7445e9ed6" providerId="LiveId" clId="{B198E151-6328-4FCF-87E2-6584F995BBD4}" dt="2023-06-15T09:37:11.159" v="462"/>
          <ac:spMkLst>
            <pc:docMk/>
            <pc:sldMk cId="3305448167" sldId="265"/>
            <ac:spMk id="8" creationId="{8DD65AD5-E507-4538-B732-18BC8C197DCB}"/>
          </ac:spMkLst>
        </pc:spChg>
        <pc:graphicFrameChg chg="mod modGraphic">
          <ac:chgData name="Alokesh Bhattacharya" userId="590fbae7445e9ed6" providerId="LiveId" clId="{B198E151-6328-4FCF-87E2-6584F995BBD4}" dt="2023-06-15T09:37:05.968" v="459" actId="1076"/>
          <ac:graphicFrameMkLst>
            <pc:docMk/>
            <pc:sldMk cId="3305448167" sldId="265"/>
            <ac:graphicFrameMk id="5" creationId="{2187C1F3-476C-C9F9-4EB2-37AD5EA4AB1D}"/>
          </ac:graphicFrameMkLst>
        </pc:graphicFrameChg>
      </pc:sldChg>
      <pc:sldChg chg="del">
        <pc:chgData name="Alokesh Bhattacharya" userId="590fbae7445e9ed6" providerId="LiveId" clId="{B198E151-6328-4FCF-87E2-6584F995BBD4}" dt="2023-06-14T10:23:56.150" v="112" actId="47"/>
        <pc:sldMkLst>
          <pc:docMk/>
          <pc:sldMk cId="1886221536" sldId="266"/>
        </pc:sldMkLst>
      </pc:sldChg>
      <pc:sldChg chg="addSp delSp modSp mod ord delAnim modAnim">
        <pc:chgData name="Alokesh Bhattacharya" userId="590fbae7445e9ed6" providerId="LiveId" clId="{B198E151-6328-4FCF-87E2-6584F995BBD4}" dt="2023-06-14T10:55:18.368" v="327"/>
        <pc:sldMkLst>
          <pc:docMk/>
          <pc:sldMk cId="272329725" sldId="267"/>
        </pc:sldMkLst>
        <pc:spChg chg="mod">
          <ac:chgData name="Alokesh Bhattacharya" userId="590fbae7445e9ed6" providerId="LiveId" clId="{B198E151-6328-4FCF-87E2-6584F995BBD4}" dt="2023-06-14T10:18:02.354" v="40" actId="1076"/>
          <ac:spMkLst>
            <pc:docMk/>
            <pc:sldMk cId="272329725" sldId="267"/>
            <ac:spMk id="2" creationId="{AEF0DA93-F443-4497-B14C-48260631E585}"/>
          </ac:spMkLst>
        </pc:spChg>
        <pc:spChg chg="mod">
          <ac:chgData name="Alokesh Bhattacharya" userId="590fbae7445e9ed6" providerId="LiveId" clId="{B198E151-6328-4FCF-87E2-6584F995BBD4}" dt="2023-06-14T10:18:56.984" v="49" actId="1076"/>
          <ac:spMkLst>
            <pc:docMk/>
            <pc:sldMk cId="272329725" sldId="267"/>
            <ac:spMk id="3" creationId="{9218288B-63D5-40D6-A8A1-30F456D404D6}"/>
          </ac:spMkLst>
        </pc:spChg>
        <pc:graphicFrameChg chg="del">
          <ac:chgData name="Alokesh Bhattacharya" userId="590fbae7445e9ed6" providerId="LiveId" clId="{B198E151-6328-4FCF-87E2-6584F995BBD4}" dt="2023-06-14T10:17:23.423" v="22" actId="478"/>
          <ac:graphicFrameMkLst>
            <pc:docMk/>
            <pc:sldMk cId="272329725" sldId="267"/>
            <ac:graphicFrameMk id="5" creationId="{79D8276E-46A0-8AC3-0556-B853CDDEF4A9}"/>
          </ac:graphicFrameMkLst>
        </pc:graphicFrameChg>
        <pc:picChg chg="add mod">
          <ac:chgData name="Alokesh Bhattacharya" userId="590fbae7445e9ed6" providerId="LiveId" clId="{B198E151-6328-4FCF-87E2-6584F995BBD4}" dt="2023-06-14T10:18:46.356" v="47" actId="1076"/>
          <ac:picMkLst>
            <pc:docMk/>
            <pc:sldMk cId="272329725" sldId="267"/>
            <ac:picMk id="4" creationId="{3CCEA4E9-D57C-4E69-FBA7-9436C35B4C1C}"/>
          </ac:picMkLst>
        </pc:picChg>
      </pc:sldChg>
      <pc:sldChg chg="modSp mod">
        <pc:chgData name="Alokesh Bhattacharya" userId="590fbae7445e9ed6" providerId="LiveId" clId="{B198E151-6328-4FCF-87E2-6584F995BBD4}" dt="2023-06-15T09:36:15.756" v="444" actId="20577"/>
        <pc:sldMkLst>
          <pc:docMk/>
          <pc:sldMk cId="1069751833" sldId="272"/>
        </pc:sldMkLst>
        <pc:spChg chg="mod">
          <ac:chgData name="Alokesh Bhattacharya" userId="590fbae7445e9ed6" providerId="LiveId" clId="{B198E151-6328-4FCF-87E2-6584F995BBD4}" dt="2023-06-15T09:35:59.696" v="441" actId="20577"/>
          <ac:spMkLst>
            <pc:docMk/>
            <pc:sldMk cId="1069751833" sldId="272"/>
            <ac:spMk id="10" creationId="{8904DABC-4D70-47DC-866C-A4D96F51148C}"/>
          </ac:spMkLst>
        </pc:spChg>
        <pc:spChg chg="mod">
          <ac:chgData name="Alokesh Bhattacharya" userId="590fbae7445e9ed6" providerId="LiveId" clId="{B198E151-6328-4FCF-87E2-6584F995BBD4}" dt="2023-06-15T09:35:54.327" v="440" actId="20577"/>
          <ac:spMkLst>
            <pc:docMk/>
            <pc:sldMk cId="1069751833" sldId="272"/>
            <ac:spMk id="11" creationId="{4E516AD0-7C48-44FF-9161-D71479A9C9B3}"/>
          </ac:spMkLst>
        </pc:spChg>
        <pc:spChg chg="mod">
          <ac:chgData name="Alokesh Bhattacharya" userId="590fbae7445e9ed6" providerId="LiveId" clId="{B198E151-6328-4FCF-87E2-6584F995BBD4}" dt="2023-06-15T09:36:15.756" v="444" actId="20577"/>
          <ac:spMkLst>
            <pc:docMk/>
            <pc:sldMk cId="1069751833" sldId="272"/>
            <ac:spMk id="13" creationId="{6DDA7879-C030-4FDE-B394-D623245128DB}"/>
          </ac:spMkLst>
        </pc:spChg>
        <pc:spChg chg="mod">
          <ac:chgData name="Alokesh Bhattacharya" userId="590fbae7445e9ed6" providerId="LiveId" clId="{B198E151-6328-4FCF-87E2-6584F995BBD4}" dt="2023-06-15T09:35:49.741" v="439" actId="14100"/>
          <ac:spMkLst>
            <pc:docMk/>
            <pc:sldMk cId="1069751833" sldId="272"/>
            <ac:spMk id="14" creationId="{8327A218-9DFD-46EA-B435-0C2D51465771}"/>
          </ac:spMkLst>
        </pc:spChg>
        <pc:spChg chg="mod">
          <ac:chgData name="Alokesh Bhattacharya" userId="590fbae7445e9ed6" providerId="LiveId" clId="{B198E151-6328-4FCF-87E2-6584F995BBD4}" dt="2023-06-15T09:36:10.019" v="443" actId="14100"/>
          <ac:spMkLst>
            <pc:docMk/>
            <pc:sldMk cId="1069751833" sldId="272"/>
            <ac:spMk id="15" creationId="{87AA1308-B291-4889-94AE-78F1501425B1}"/>
          </ac:spMkLst>
        </pc:spChg>
      </pc:sldChg>
      <pc:sldChg chg="delSp modSp mod delAnim modAnim">
        <pc:chgData name="Alokesh Bhattacharya" userId="590fbae7445e9ed6" providerId="LiveId" clId="{B198E151-6328-4FCF-87E2-6584F995BBD4}" dt="2023-06-14T10:32:13.575" v="168" actId="1076"/>
        <pc:sldMkLst>
          <pc:docMk/>
          <pc:sldMk cId="3352399413" sldId="274"/>
        </pc:sldMkLst>
        <pc:spChg chg="mod">
          <ac:chgData name="Alokesh Bhattacharya" userId="590fbae7445e9ed6" providerId="LiveId" clId="{B198E151-6328-4FCF-87E2-6584F995BBD4}" dt="2023-06-14T10:32:08.686" v="167" actId="1076"/>
          <ac:spMkLst>
            <pc:docMk/>
            <pc:sldMk cId="3352399413" sldId="274"/>
            <ac:spMk id="4" creationId="{11CDED72-4A38-4521-94E9-FA92EAE3E32C}"/>
          </ac:spMkLst>
        </pc:spChg>
        <pc:spChg chg="mod">
          <ac:chgData name="Alokesh Bhattacharya" userId="590fbae7445e9ed6" providerId="LiveId" clId="{B198E151-6328-4FCF-87E2-6584F995BBD4}" dt="2023-06-14T10:32:06.018" v="166" actId="1076"/>
          <ac:spMkLst>
            <pc:docMk/>
            <pc:sldMk cId="3352399413" sldId="274"/>
            <ac:spMk id="7" creationId="{239C398B-8E40-425E-97B5-2F21873790C2}"/>
          </ac:spMkLst>
        </pc:spChg>
        <pc:spChg chg="mod">
          <ac:chgData name="Alokesh Bhattacharya" userId="590fbae7445e9ed6" providerId="LiveId" clId="{B198E151-6328-4FCF-87E2-6584F995BBD4}" dt="2023-06-14T10:30:18.995" v="153" actId="12"/>
          <ac:spMkLst>
            <pc:docMk/>
            <pc:sldMk cId="3352399413" sldId="274"/>
            <ac:spMk id="8" creationId="{0ABDA3A0-C4C2-41F2-B308-43634D43DDDA}"/>
          </ac:spMkLst>
        </pc:spChg>
        <pc:spChg chg="mod">
          <ac:chgData name="Alokesh Bhattacharya" userId="590fbae7445e9ed6" providerId="LiveId" clId="{B198E151-6328-4FCF-87E2-6584F995BBD4}" dt="2023-06-14T10:32:13.575" v="168" actId="1076"/>
          <ac:spMkLst>
            <pc:docMk/>
            <pc:sldMk cId="3352399413" sldId="274"/>
            <ac:spMk id="9" creationId="{1F930488-C688-41CA-8251-426A1B92B656}"/>
          </ac:spMkLst>
        </pc:spChg>
        <pc:spChg chg="mod">
          <ac:chgData name="Alokesh Bhattacharya" userId="590fbae7445e9ed6" providerId="LiveId" clId="{B198E151-6328-4FCF-87E2-6584F995BBD4}" dt="2023-06-14T10:30:26.825" v="154" actId="14100"/>
          <ac:spMkLst>
            <pc:docMk/>
            <pc:sldMk cId="3352399413" sldId="274"/>
            <ac:spMk id="10" creationId="{39933AB4-47CE-43CA-B92C-A31D0176AB22}"/>
          </ac:spMkLst>
        </pc:spChg>
        <pc:graphicFrameChg chg="del">
          <ac:chgData name="Alokesh Bhattacharya" userId="590fbae7445e9ed6" providerId="LiveId" clId="{B198E151-6328-4FCF-87E2-6584F995BBD4}" dt="2023-06-14T10:27:50.866" v="124" actId="478"/>
          <ac:graphicFrameMkLst>
            <pc:docMk/>
            <pc:sldMk cId="3352399413" sldId="274"/>
            <ac:graphicFrameMk id="5" creationId="{7259422C-5E8E-49D0-8971-FD5D05B8CD08}"/>
          </ac:graphicFrameMkLst>
        </pc:graphicFrameChg>
        <pc:picChg chg="mod">
          <ac:chgData name="Alokesh Bhattacharya" userId="590fbae7445e9ed6" providerId="LiveId" clId="{B198E151-6328-4FCF-87E2-6584F995BBD4}" dt="2023-06-14T10:30:28.487" v="155" actId="1076"/>
          <ac:picMkLst>
            <pc:docMk/>
            <pc:sldMk cId="3352399413" sldId="274"/>
            <ac:picMk id="1028" creationId="{58D0B208-E330-4ACE-AE53-C734F7167BB7}"/>
          </ac:picMkLst>
        </pc:picChg>
      </pc:sldChg>
      <pc:sldChg chg="del">
        <pc:chgData name="Alokesh Bhattacharya" userId="590fbae7445e9ed6" providerId="LiveId" clId="{B198E151-6328-4FCF-87E2-6584F995BBD4}" dt="2023-06-14T10:32:33.793" v="169" actId="47"/>
        <pc:sldMkLst>
          <pc:docMk/>
          <pc:sldMk cId="671179468" sldId="275"/>
        </pc:sldMkLst>
      </pc:sldChg>
      <pc:sldChg chg="modSp">
        <pc:chgData name="Alokesh Bhattacharya" userId="590fbae7445e9ed6" providerId="LiveId" clId="{B198E151-6328-4FCF-87E2-6584F995BBD4}" dt="2023-06-14T10:37:02.293" v="325" actId="20577"/>
        <pc:sldMkLst>
          <pc:docMk/>
          <pc:sldMk cId="231170484" sldId="276"/>
        </pc:sldMkLst>
        <pc:spChg chg="mod">
          <ac:chgData name="Alokesh Bhattacharya" userId="590fbae7445e9ed6" providerId="LiveId" clId="{B198E151-6328-4FCF-87E2-6584F995BBD4}" dt="2023-06-14T10:37:02.293" v="325" actId="20577"/>
          <ac:spMkLst>
            <pc:docMk/>
            <pc:sldMk cId="231170484" sldId="276"/>
            <ac:spMk id="2" creationId="{3EDA95B5-D0D2-40DF-CF72-6D20ACD8BE7D}"/>
          </ac:spMkLst>
        </pc:spChg>
      </pc:sldChg>
      <pc:sldChg chg="addSp modSp mod modAnim">
        <pc:chgData name="Alokesh Bhattacharya" userId="590fbae7445e9ed6" providerId="LiveId" clId="{B198E151-6328-4FCF-87E2-6584F995BBD4}" dt="2023-06-14T10:26:35.814" v="123" actId="12"/>
        <pc:sldMkLst>
          <pc:docMk/>
          <pc:sldMk cId="4130269338" sldId="277"/>
        </pc:sldMkLst>
        <pc:spChg chg="mod">
          <ac:chgData name="Alokesh Bhattacharya" userId="590fbae7445e9ed6" providerId="LiveId" clId="{B198E151-6328-4FCF-87E2-6584F995BBD4}" dt="2023-06-14T10:26:35.814" v="123" actId="12"/>
          <ac:spMkLst>
            <pc:docMk/>
            <pc:sldMk cId="4130269338" sldId="277"/>
            <ac:spMk id="3" creationId="{8C82A148-8997-9D64-B6EC-9B5BF8A40731}"/>
          </ac:spMkLst>
        </pc:spChg>
        <pc:spChg chg="add mod">
          <ac:chgData name="Alokesh Bhattacharya" userId="590fbae7445e9ed6" providerId="LiveId" clId="{B198E151-6328-4FCF-87E2-6584F995BBD4}" dt="2023-06-14T10:26:16.428" v="121" actId="14100"/>
          <ac:spMkLst>
            <pc:docMk/>
            <pc:sldMk cId="4130269338" sldId="277"/>
            <ac:spMk id="4" creationId="{6A11962B-BE3D-63F4-9122-92FDDFF5236F}"/>
          </ac:spMkLst>
        </pc:spChg>
      </pc:sldChg>
      <pc:sldChg chg="del">
        <pc:chgData name="Alokesh Bhattacharya" userId="590fbae7445e9ed6" providerId="LiveId" clId="{B198E151-6328-4FCF-87E2-6584F995BBD4}" dt="2023-06-15T09:41:32.508" v="551" actId="47"/>
        <pc:sldMkLst>
          <pc:docMk/>
          <pc:sldMk cId="1588020487" sldId="278"/>
        </pc:sldMkLst>
      </pc:sldChg>
      <pc:sldChg chg="addSp delSp modSp mod ord delAnim modAnim">
        <pc:chgData name="Alokesh Bhattacharya" userId="590fbae7445e9ed6" providerId="LiveId" clId="{B198E151-6328-4FCF-87E2-6584F995BBD4}" dt="2023-06-15T09:36:35.522" v="448"/>
        <pc:sldMkLst>
          <pc:docMk/>
          <pc:sldMk cId="3307970353" sldId="279"/>
        </pc:sldMkLst>
        <pc:spChg chg="del mod">
          <ac:chgData name="Alokesh Bhattacharya" userId="590fbae7445e9ed6" providerId="LiveId" clId="{B198E151-6328-4FCF-87E2-6584F995BBD4}" dt="2023-06-14T10:20:00.607" v="59"/>
          <ac:spMkLst>
            <pc:docMk/>
            <pc:sldMk cId="3307970353" sldId="279"/>
            <ac:spMk id="2" creationId="{5CFFACDB-8A65-ABAA-D671-8A7F1414D18C}"/>
          </ac:spMkLst>
        </pc:spChg>
        <pc:spChg chg="add del mod">
          <ac:chgData name="Alokesh Bhattacharya" userId="590fbae7445e9ed6" providerId="LiveId" clId="{B198E151-6328-4FCF-87E2-6584F995BBD4}" dt="2023-06-14T10:19:41.823" v="51"/>
          <ac:spMkLst>
            <pc:docMk/>
            <pc:sldMk cId="3307970353" sldId="279"/>
            <ac:spMk id="4" creationId="{EE40B3EE-4CEE-3066-24E8-8F3CF38BA63A}"/>
          </ac:spMkLst>
        </pc:spChg>
        <pc:spChg chg="add del mod">
          <ac:chgData name="Alokesh Bhattacharya" userId="590fbae7445e9ed6" providerId="LiveId" clId="{B198E151-6328-4FCF-87E2-6584F995BBD4}" dt="2023-06-14T10:20:00.607" v="57"/>
          <ac:spMkLst>
            <pc:docMk/>
            <pc:sldMk cId="3307970353" sldId="279"/>
            <ac:spMk id="6" creationId="{0B69648D-5DE9-61E9-BB47-F328210D9760}"/>
          </ac:spMkLst>
        </pc:spChg>
        <pc:spChg chg="add del mod">
          <ac:chgData name="Alokesh Bhattacharya" userId="590fbae7445e9ed6" providerId="LiveId" clId="{B198E151-6328-4FCF-87E2-6584F995BBD4}" dt="2023-06-14T10:20:15.070" v="64"/>
          <ac:spMkLst>
            <pc:docMk/>
            <pc:sldMk cId="3307970353" sldId="279"/>
            <ac:spMk id="7" creationId="{1395B7CA-0BB7-ABF7-DAAF-8B3D3104C3E4}"/>
          </ac:spMkLst>
        </pc:spChg>
        <pc:spChg chg="add del mod">
          <ac:chgData name="Alokesh Bhattacharya" userId="590fbae7445e9ed6" providerId="LiveId" clId="{B198E151-6328-4FCF-87E2-6584F995BBD4}" dt="2023-06-14T10:20:15.054" v="62"/>
          <ac:spMkLst>
            <pc:docMk/>
            <pc:sldMk cId="3307970353" sldId="279"/>
            <ac:spMk id="9" creationId="{6AC0A39C-0FBD-2693-FCE1-97662B91FDCA}"/>
          </ac:spMkLst>
        </pc:spChg>
        <pc:spChg chg="add mod">
          <ac:chgData name="Alokesh Bhattacharya" userId="590fbae7445e9ed6" providerId="LiveId" clId="{B198E151-6328-4FCF-87E2-6584F995BBD4}" dt="2023-06-14T10:22:35.152" v="88" actId="113"/>
          <ac:spMkLst>
            <pc:docMk/>
            <pc:sldMk cId="3307970353" sldId="279"/>
            <ac:spMk id="10" creationId="{83CCD081-DDDE-AE4A-4597-36D956FA8F19}"/>
          </ac:spMkLst>
        </pc:spChg>
        <pc:spChg chg="add mod">
          <ac:chgData name="Alokesh Bhattacharya" userId="590fbae7445e9ed6" providerId="LiveId" clId="{B198E151-6328-4FCF-87E2-6584F995BBD4}" dt="2023-06-14T10:22:38.652" v="89" actId="113"/>
          <ac:spMkLst>
            <pc:docMk/>
            <pc:sldMk cId="3307970353" sldId="279"/>
            <ac:spMk id="12" creationId="{6C6599CD-FA3B-4A6F-F776-AC7C2A550561}"/>
          </ac:spMkLst>
        </pc:spChg>
        <pc:spChg chg="add mod">
          <ac:chgData name="Alokesh Bhattacharya" userId="590fbae7445e9ed6" providerId="LiveId" clId="{B198E151-6328-4FCF-87E2-6584F995BBD4}" dt="2023-06-14T10:22:29.552" v="87" actId="1076"/>
          <ac:spMkLst>
            <pc:docMk/>
            <pc:sldMk cId="3307970353" sldId="279"/>
            <ac:spMk id="13" creationId="{4D416BEF-CA78-C30B-72A6-F16BCB7E775D}"/>
          </ac:spMkLst>
        </pc:spChg>
        <pc:spChg chg="add mod">
          <ac:chgData name="Alokesh Bhattacharya" userId="590fbae7445e9ed6" providerId="LiveId" clId="{B198E151-6328-4FCF-87E2-6584F995BBD4}" dt="2023-06-14T10:23:42.374" v="111" actId="1076"/>
          <ac:spMkLst>
            <pc:docMk/>
            <pc:sldMk cId="3307970353" sldId="279"/>
            <ac:spMk id="14" creationId="{C22FB538-E323-96D2-BF50-2152A03A9A3C}"/>
          </ac:spMkLst>
        </pc:spChg>
        <pc:graphicFrameChg chg="add del mod">
          <ac:chgData name="Alokesh Bhattacharya" userId="590fbae7445e9ed6" providerId="LiveId" clId="{B198E151-6328-4FCF-87E2-6584F995BBD4}" dt="2023-06-14T10:19:41.823" v="51"/>
          <ac:graphicFrameMkLst>
            <pc:docMk/>
            <pc:sldMk cId="3307970353" sldId="279"/>
            <ac:graphicFrameMk id="3" creationId="{F95833BC-E8CF-6AFF-2E31-9DE473EB00B0}"/>
          </ac:graphicFrameMkLst>
        </pc:graphicFrameChg>
        <pc:graphicFrameChg chg="add del mod">
          <ac:chgData name="Alokesh Bhattacharya" userId="590fbae7445e9ed6" providerId="LiveId" clId="{B198E151-6328-4FCF-87E2-6584F995BBD4}" dt="2023-06-14T10:20:00.607" v="57"/>
          <ac:graphicFrameMkLst>
            <pc:docMk/>
            <pc:sldMk cId="3307970353" sldId="279"/>
            <ac:graphicFrameMk id="5" creationId="{688C48A5-919E-E9DF-BBEB-99EC3744EE1F}"/>
          </ac:graphicFrameMkLst>
        </pc:graphicFrameChg>
        <pc:graphicFrameChg chg="add del mod">
          <ac:chgData name="Alokesh Bhattacharya" userId="590fbae7445e9ed6" providerId="LiveId" clId="{B198E151-6328-4FCF-87E2-6584F995BBD4}" dt="2023-06-14T10:20:15.054" v="62"/>
          <ac:graphicFrameMkLst>
            <pc:docMk/>
            <pc:sldMk cId="3307970353" sldId="279"/>
            <ac:graphicFrameMk id="8" creationId="{A96996BD-B7CE-5BDC-96FC-444F84077302}"/>
          </ac:graphicFrameMkLst>
        </pc:graphicFrameChg>
        <pc:graphicFrameChg chg="add mod modGraphic">
          <ac:chgData name="Alokesh Bhattacharya" userId="590fbae7445e9ed6" providerId="LiveId" clId="{B198E151-6328-4FCF-87E2-6584F995BBD4}" dt="2023-06-14T10:23:02.268" v="94" actId="113"/>
          <ac:graphicFrameMkLst>
            <pc:docMk/>
            <pc:sldMk cId="3307970353" sldId="279"/>
            <ac:graphicFrameMk id="11" creationId="{D7A41070-2C0D-099A-85C8-C01492BBC6D0}"/>
          </ac:graphicFrameMkLst>
        </pc:graphicFrameChg>
      </pc:sldChg>
      <pc:sldChg chg="addSp modSp new mod ord modTransition modAnim">
        <pc:chgData name="Alokesh Bhattacharya" userId="590fbae7445e9ed6" providerId="LiveId" clId="{B198E151-6328-4FCF-87E2-6584F995BBD4}" dt="2023-06-15T09:41:49.831" v="553"/>
        <pc:sldMkLst>
          <pc:docMk/>
          <pc:sldMk cId="1904636455" sldId="280"/>
        </pc:sldMkLst>
        <pc:spChg chg="add mod">
          <ac:chgData name="Alokesh Bhattacharya" userId="590fbae7445e9ed6" providerId="LiveId" clId="{B198E151-6328-4FCF-87E2-6584F995BBD4}" dt="2023-06-14T11:13:22.225" v="391" actId="2711"/>
          <ac:spMkLst>
            <pc:docMk/>
            <pc:sldMk cId="1904636455" sldId="280"/>
            <ac:spMk id="2" creationId="{EDDC5BA3-7F78-E7DB-1C90-5611AD463117}"/>
          </ac:spMkLst>
        </pc:spChg>
        <pc:spChg chg="add mod">
          <ac:chgData name="Alokesh Bhattacharya" userId="590fbae7445e9ed6" providerId="LiveId" clId="{B198E151-6328-4FCF-87E2-6584F995BBD4}" dt="2023-06-14T11:13:38.739" v="392" actId="14100"/>
          <ac:spMkLst>
            <pc:docMk/>
            <pc:sldMk cId="1904636455" sldId="280"/>
            <ac:spMk id="4" creationId="{655C41EF-399C-84FF-06B0-9A379B8A6361}"/>
          </ac:spMkLst>
        </pc:spChg>
        <pc:picChg chg="add mod">
          <ac:chgData name="Alokesh Bhattacharya" userId="590fbae7445e9ed6" providerId="LiveId" clId="{B198E151-6328-4FCF-87E2-6584F995BBD4}" dt="2023-06-14T11:12:19.618" v="353" actId="1076"/>
          <ac:picMkLst>
            <pc:docMk/>
            <pc:sldMk cId="1904636455" sldId="280"/>
            <ac:picMk id="3" creationId="{E0968C27-62C1-16F1-6852-6AB90BCC9A77}"/>
          </ac:picMkLst>
        </pc:picChg>
      </pc:sldChg>
      <pc:sldMasterChg chg="del delSldLayout">
        <pc:chgData name="Alokesh Bhattacharya" userId="590fbae7445e9ed6" providerId="LiveId" clId="{B198E151-6328-4FCF-87E2-6584F995BBD4}" dt="2023-06-14T10:16:52.575" v="21" actId="47"/>
        <pc:sldMasterMkLst>
          <pc:docMk/>
          <pc:sldMasterMk cId="4072908799" sldId="2147483805"/>
        </pc:sldMasterMkLst>
        <pc:sldLayoutChg chg="del">
          <pc:chgData name="Alokesh Bhattacharya" userId="590fbae7445e9ed6" providerId="LiveId" clId="{B198E151-6328-4FCF-87E2-6584F995BBD4}" dt="2023-06-14T10:16:52.575" v="21" actId="47"/>
          <pc:sldLayoutMkLst>
            <pc:docMk/>
            <pc:sldMasterMk cId="4072908799" sldId="2147483805"/>
            <pc:sldLayoutMk cId="506146777" sldId="2147483806"/>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3530977128" sldId="2147483807"/>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963629294" sldId="2147483808"/>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3966156764" sldId="2147483809"/>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1589976998" sldId="2147483810"/>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3601453353" sldId="2147483811"/>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1090679093" sldId="2147483812"/>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1322433434" sldId="2147483813"/>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1746553090" sldId="2147483814"/>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4148299271" sldId="2147483815"/>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4241654603" sldId="2147483816"/>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69542900" sldId="2147483817"/>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618292394" sldId="2147483818"/>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628495817" sldId="2147483819"/>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2740801925" sldId="2147483820"/>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4101159552" sldId="2147483821"/>
          </pc:sldLayoutMkLst>
        </pc:sldLayoutChg>
        <pc:sldLayoutChg chg="del">
          <pc:chgData name="Alokesh Bhattacharya" userId="590fbae7445e9ed6" providerId="LiveId" clId="{B198E151-6328-4FCF-87E2-6584F995BBD4}" dt="2023-06-14T10:16:52.575" v="21" actId="47"/>
          <pc:sldLayoutMkLst>
            <pc:docMk/>
            <pc:sldMasterMk cId="4072908799" sldId="2147483805"/>
            <pc:sldLayoutMk cId="3703845969" sldId="2147483822"/>
          </pc:sldLayoutMkLst>
        </pc:sldLayoutChg>
      </pc:sldMasterChg>
      <pc:sldMasterChg chg="del delSldLayout">
        <pc:chgData name="Alokesh Bhattacharya" userId="590fbae7445e9ed6" providerId="LiveId" clId="{B198E151-6328-4FCF-87E2-6584F995BBD4}" dt="2023-06-14T10:32:45.417" v="173" actId="47"/>
        <pc:sldMasterMkLst>
          <pc:docMk/>
          <pc:sldMasterMk cId="3068544652" sldId="2147483841"/>
        </pc:sldMasterMkLst>
        <pc:sldLayoutChg chg="del">
          <pc:chgData name="Alokesh Bhattacharya" userId="590fbae7445e9ed6" providerId="LiveId" clId="{B198E151-6328-4FCF-87E2-6584F995BBD4}" dt="2023-06-14T10:32:45.417" v="173" actId="47"/>
          <pc:sldLayoutMkLst>
            <pc:docMk/>
            <pc:sldMasterMk cId="3068544652" sldId="2147483841"/>
            <pc:sldLayoutMk cId="1380266482" sldId="2147483842"/>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94666110" sldId="2147483843"/>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3579468078" sldId="2147483844"/>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1077512902" sldId="2147483845"/>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3830714276" sldId="2147483846"/>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3542996800" sldId="2147483847"/>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1888772449" sldId="2147483848"/>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3794441948" sldId="2147483849"/>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1373694996" sldId="2147483850"/>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2404370590" sldId="2147483851"/>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3658453158" sldId="2147483852"/>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643667776" sldId="2147483853"/>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1946841156" sldId="2147483854"/>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1399030181" sldId="2147483855"/>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287527037" sldId="2147483856"/>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784822770" sldId="2147483857"/>
          </pc:sldLayoutMkLst>
        </pc:sldLayoutChg>
        <pc:sldLayoutChg chg="del">
          <pc:chgData name="Alokesh Bhattacharya" userId="590fbae7445e9ed6" providerId="LiveId" clId="{B198E151-6328-4FCF-87E2-6584F995BBD4}" dt="2023-06-14T10:32:45.417" v="173" actId="47"/>
          <pc:sldLayoutMkLst>
            <pc:docMk/>
            <pc:sldMasterMk cId="3068544652" sldId="2147483841"/>
            <pc:sldLayoutMk cId="3827077098" sldId="2147483858"/>
          </pc:sldLayoutMkLst>
        </pc:sldLayoutChg>
      </pc:sldMasterChg>
      <pc:sldMasterChg chg="del delSldLayout">
        <pc:chgData name="Alokesh Bhattacharya" userId="590fbae7445e9ed6" providerId="LiveId" clId="{B198E151-6328-4FCF-87E2-6584F995BBD4}" dt="2023-06-14T10:32:37.890" v="170" actId="47"/>
        <pc:sldMasterMkLst>
          <pc:docMk/>
          <pc:sldMasterMk cId="3272018586" sldId="2147483979"/>
        </pc:sldMasterMkLst>
        <pc:sldLayoutChg chg="del">
          <pc:chgData name="Alokesh Bhattacharya" userId="590fbae7445e9ed6" providerId="LiveId" clId="{B198E151-6328-4FCF-87E2-6584F995BBD4}" dt="2023-06-14T10:32:37.890" v="170" actId="47"/>
          <pc:sldLayoutMkLst>
            <pc:docMk/>
            <pc:sldMasterMk cId="3272018586" sldId="2147483979"/>
            <pc:sldLayoutMk cId="3123952201" sldId="2147483980"/>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250208350" sldId="2147483981"/>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708426399" sldId="2147483982"/>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2816054609" sldId="2147483983"/>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3485811361" sldId="2147483984"/>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2089691955" sldId="2147483985"/>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1441206304" sldId="2147483986"/>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3222882117" sldId="2147483987"/>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1578957866" sldId="2147483988"/>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3269706087" sldId="2147483989"/>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2662338548" sldId="2147483990"/>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2386393332" sldId="2147483991"/>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2746488260" sldId="2147483992"/>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3887689985" sldId="2147483993"/>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4293456041" sldId="2147483994"/>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2095861272" sldId="2147483995"/>
          </pc:sldLayoutMkLst>
        </pc:sldLayoutChg>
        <pc:sldLayoutChg chg="del">
          <pc:chgData name="Alokesh Bhattacharya" userId="590fbae7445e9ed6" providerId="LiveId" clId="{B198E151-6328-4FCF-87E2-6584F995BBD4}" dt="2023-06-14T10:32:37.890" v="170" actId="47"/>
          <pc:sldLayoutMkLst>
            <pc:docMk/>
            <pc:sldMasterMk cId="3272018586" sldId="2147483979"/>
            <pc:sldLayoutMk cId="2009231974" sldId="2147483996"/>
          </pc:sldLayoutMkLst>
        </pc:sldLayoutChg>
      </pc:sldMasterChg>
      <pc:sldMasterChg chg="del delSldLayout">
        <pc:chgData name="Alokesh Bhattacharya" userId="590fbae7445e9ed6" providerId="LiveId" clId="{B198E151-6328-4FCF-87E2-6584F995BBD4}" dt="2023-06-14T10:32:40.305" v="171" actId="47"/>
        <pc:sldMasterMkLst>
          <pc:docMk/>
          <pc:sldMasterMk cId="761026375" sldId="2147484099"/>
        </pc:sldMasterMkLst>
        <pc:sldLayoutChg chg="del">
          <pc:chgData name="Alokesh Bhattacharya" userId="590fbae7445e9ed6" providerId="LiveId" clId="{B198E151-6328-4FCF-87E2-6584F995BBD4}" dt="2023-06-14T10:32:40.305" v="171" actId="47"/>
          <pc:sldLayoutMkLst>
            <pc:docMk/>
            <pc:sldMasterMk cId="761026375" sldId="2147484099"/>
            <pc:sldLayoutMk cId="955077177" sldId="2147484100"/>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1188220233" sldId="2147484101"/>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2699166685" sldId="2147484102"/>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1907755003" sldId="2147484103"/>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83157702" sldId="2147484104"/>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3840730302" sldId="2147484105"/>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1884014952" sldId="2147484106"/>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3531053078" sldId="2147484107"/>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3494396555" sldId="2147484108"/>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2723975422" sldId="2147484109"/>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3067259147" sldId="2147484110"/>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623138624" sldId="2147484111"/>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742600114" sldId="2147484112"/>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936538132" sldId="2147484113"/>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1957379608" sldId="2147484114"/>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1702702995" sldId="2147484115"/>
          </pc:sldLayoutMkLst>
        </pc:sldLayoutChg>
        <pc:sldLayoutChg chg="del">
          <pc:chgData name="Alokesh Bhattacharya" userId="590fbae7445e9ed6" providerId="LiveId" clId="{B198E151-6328-4FCF-87E2-6584F995BBD4}" dt="2023-06-14T10:32:40.305" v="171" actId="47"/>
          <pc:sldLayoutMkLst>
            <pc:docMk/>
            <pc:sldMasterMk cId="761026375" sldId="2147484099"/>
            <pc:sldLayoutMk cId="2413705727" sldId="2147484116"/>
          </pc:sldLayoutMkLst>
        </pc:sldLayoutChg>
      </pc:sldMasterChg>
    </pc:docChg>
  </pc:docChgLst>
  <pc:docChgLst>
    <pc:chgData name="Alokesh Bhattacharya" userId="590fbae7445e9ed6" providerId="LiveId" clId="{46814DD7-3AD4-42CF-AA28-A6FD374E788B}"/>
    <pc:docChg chg="undo custSel addSld delSld modSld">
      <pc:chgData name="Alokesh Bhattacharya" userId="590fbae7445e9ed6" providerId="LiveId" clId="{46814DD7-3AD4-42CF-AA28-A6FD374E788B}" dt="2024-07-07T09:05:43.399" v="338" actId="2696"/>
      <pc:docMkLst>
        <pc:docMk/>
      </pc:docMkLst>
      <pc:sldChg chg="addSp delSp modSp mod delAnim">
        <pc:chgData name="Alokesh Bhattacharya" userId="590fbae7445e9ed6" providerId="LiveId" clId="{46814DD7-3AD4-42CF-AA28-A6FD374E788B}" dt="2024-07-07T09:04:55.354" v="336" actId="1076"/>
        <pc:sldMkLst>
          <pc:docMk/>
          <pc:sldMk cId="3484200903" sldId="256"/>
        </pc:sldMkLst>
        <pc:spChg chg="mod">
          <ac:chgData name="Alokesh Bhattacharya" userId="590fbae7445e9ed6" providerId="LiveId" clId="{46814DD7-3AD4-42CF-AA28-A6FD374E788B}" dt="2024-07-07T09:04:55.354" v="336" actId="1076"/>
          <ac:spMkLst>
            <pc:docMk/>
            <pc:sldMk cId="3484200903" sldId="256"/>
            <ac:spMk id="2" creationId="{01A67AF6-6152-4F89-9A4A-F4440B3E3CBB}"/>
          </ac:spMkLst>
        </pc:spChg>
        <pc:spChg chg="del mod">
          <ac:chgData name="Alokesh Bhattacharya" userId="590fbae7445e9ed6" providerId="LiveId" clId="{46814DD7-3AD4-42CF-AA28-A6FD374E788B}" dt="2024-07-07T09:03:55.310" v="322" actId="478"/>
          <ac:spMkLst>
            <pc:docMk/>
            <pc:sldMk cId="3484200903" sldId="256"/>
            <ac:spMk id="3" creationId="{6FFC675F-9B67-4C39-94C5-A3FB34FE95D5}"/>
          </ac:spMkLst>
        </pc:spChg>
        <pc:spChg chg="add mod">
          <ac:chgData name="Alokesh Bhattacharya" userId="590fbae7445e9ed6" providerId="LiveId" clId="{46814DD7-3AD4-42CF-AA28-A6FD374E788B}" dt="2024-07-07T09:04:17.354" v="328" actId="20577"/>
          <ac:spMkLst>
            <pc:docMk/>
            <pc:sldMk cId="3484200903" sldId="256"/>
            <ac:spMk id="9" creationId="{A727E6E8-8676-09DF-7737-2BABB8A0AC99}"/>
          </ac:spMkLst>
        </pc:spChg>
        <pc:picChg chg="del">
          <ac:chgData name="Alokesh Bhattacharya" userId="590fbae7445e9ed6" providerId="LiveId" clId="{46814DD7-3AD4-42CF-AA28-A6FD374E788B}" dt="2024-07-07T08:56:17.942" v="309" actId="478"/>
          <ac:picMkLst>
            <pc:docMk/>
            <pc:sldMk cId="3484200903" sldId="256"/>
            <ac:picMk id="4" creationId="{7ACC9972-D60E-301B-C46D-A0D3340DABFC}"/>
          </ac:picMkLst>
        </pc:picChg>
        <pc:picChg chg="del">
          <ac:chgData name="Alokesh Bhattacharya" userId="590fbae7445e9ed6" providerId="LiveId" clId="{46814DD7-3AD4-42CF-AA28-A6FD374E788B}" dt="2024-07-07T08:58:17.616" v="310" actId="478"/>
          <ac:picMkLst>
            <pc:docMk/>
            <pc:sldMk cId="3484200903" sldId="256"/>
            <ac:picMk id="6" creationId="{0533A7F5-FBDE-0FE1-9C27-373EBD588432}"/>
          </ac:picMkLst>
        </pc:picChg>
        <pc:picChg chg="add mod ord">
          <ac:chgData name="Alokesh Bhattacharya" userId="590fbae7445e9ed6" providerId="LiveId" clId="{46814DD7-3AD4-42CF-AA28-A6FD374E788B}" dt="2024-07-07T09:04:49.744" v="335" actId="14100"/>
          <ac:picMkLst>
            <pc:docMk/>
            <pc:sldMk cId="3484200903" sldId="256"/>
            <ac:picMk id="7" creationId="{05038880-FC8F-9B07-D658-2ECA893C12AD}"/>
          </ac:picMkLst>
        </pc:picChg>
      </pc:sldChg>
      <pc:sldChg chg="modSp mod modAnim">
        <pc:chgData name="Alokesh Bhattacharya" userId="590fbae7445e9ed6" providerId="LiveId" clId="{46814DD7-3AD4-42CF-AA28-A6FD374E788B}" dt="2024-07-07T08:31:41.175" v="58" actId="2711"/>
        <pc:sldMkLst>
          <pc:docMk/>
          <pc:sldMk cId="1777884781" sldId="257"/>
        </pc:sldMkLst>
        <pc:spChg chg="mod">
          <ac:chgData name="Alokesh Bhattacharya" userId="590fbae7445e9ed6" providerId="LiveId" clId="{46814DD7-3AD4-42CF-AA28-A6FD374E788B}" dt="2024-07-07T08:29:43.693" v="33" actId="1076"/>
          <ac:spMkLst>
            <pc:docMk/>
            <pc:sldMk cId="1777884781" sldId="257"/>
            <ac:spMk id="2" creationId="{38BE5537-F63D-42B5-AC86-1944D1AB1B5E}"/>
          </ac:spMkLst>
        </pc:spChg>
        <pc:spChg chg="mod">
          <ac:chgData name="Alokesh Bhattacharya" userId="590fbae7445e9ed6" providerId="LiveId" clId="{46814DD7-3AD4-42CF-AA28-A6FD374E788B}" dt="2024-07-07T08:31:41.175" v="58" actId="2711"/>
          <ac:spMkLst>
            <pc:docMk/>
            <pc:sldMk cId="1777884781" sldId="257"/>
            <ac:spMk id="4" creationId="{A387578F-454F-49E6-953B-4CFBFFEC70AA}"/>
          </ac:spMkLst>
        </pc:spChg>
      </pc:sldChg>
      <pc:sldChg chg="addSp delSp modSp mod delAnim modAnim">
        <pc:chgData name="Alokesh Bhattacharya" userId="590fbae7445e9ed6" providerId="LiveId" clId="{46814DD7-3AD4-42CF-AA28-A6FD374E788B}" dt="2024-07-07T08:42:22.235" v="146"/>
        <pc:sldMkLst>
          <pc:docMk/>
          <pc:sldMk cId="321916983" sldId="259"/>
        </pc:sldMkLst>
        <pc:spChg chg="add del mod">
          <ac:chgData name="Alokesh Bhattacharya" userId="590fbae7445e9ed6" providerId="LiveId" clId="{46814DD7-3AD4-42CF-AA28-A6FD374E788B}" dt="2024-07-07T08:42:22.235" v="146"/>
          <ac:spMkLst>
            <pc:docMk/>
            <pc:sldMk cId="321916983" sldId="259"/>
            <ac:spMk id="3" creationId="{D3FEE87F-B59A-476F-9EDA-AD11BFEC469E}"/>
          </ac:spMkLst>
        </pc:spChg>
        <pc:spChg chg="del mod">
          <ac:chgData name="Alokesh Bhattacharya" userId="590fbae7445e9ed6" providerId="LiveId" clId="{46814DD7-3AD4-42CF-AA28-A6FD374E788B}" dt="2024-07-07T08:34:22.176" v="66"/>
          <ac:spMkLst>
            <pc:docMk/>
            <pc:sldMk cId="321916983" sldId="259"/>
            <ac:spMk id="4" creationId="{1B9DF6CF-70B9-FC42-BAB9-9937A60ACEA0}"/>
          </ac:spMkLst>
        </pc:spChg>
        <pc:spChg chg="add mod">
          <ac:chgData name="Alokesh Bhattacharya" userId="590fbae7445e9ed6" providerId="LiveId" clId="{46814DD7-3AD4-42CF-AA28-A6FD374E788B}" dt="2024-07-07T08:37:46.343" v="88" actId="14100"/>
          <ac:spMkLst>
            <pc:docMk/>
            <pc:sldMk cId="321916983" sldId="259"/>
            <ac:spMk id="6" creationId="{B94F75C9-2F08-F81E-2842-F3D51D36A678}"/>
          </ac:spMkLst>
        </pc:spChg>
        <pc:picChg chg="del">
          <ac:chgData name="Alokesh Bhattacharya" userId="590fbae7445e9ed6" providerId="LiveId" clId="{46814DD7-3AD4-42CF-AA28-A6FD374E788B}" dt="2024-07-07T08:34:22.176" v="64" actId="478"/>
          <ac:picMkLst>
            <pc:docMk/>
            <pc:sldMk cId="321916983" sldId="259"/>
            <ac:picMk id="5" creationId="{C1779F09-9475-594C-83F9-160A01539483}"/>
          </ac:picMkLst>
        </pc:picChg>
        <pc:picChg chg="add mod">
          <ac:chgData name="Alokesh Bhattacharya" userId="590fbae7445e9ed6" providerId="LiveId" clId="{46814DD7-3AD4-42CF-AA28-A6FD374E788B}" dt="2024-07-07T08:37:33.023" v="86" actId="1076"/>
          <ac:picMkLst>
            <pc:docMk/>
            <pc:sldMk cId="321916983" sldId="259"/>
            <ac:picMk id="8" creationId="{3434FE19-F347-C33A-34B7-465C916063C8}"/>
          </ac:picMkLst>
        </pc:picChg>
        <pc:picChg chg="add mod">
          <ac:chgData name="Alokesh Bhattacharya" userId="590fbae7445e9ed6" providerId="LiveId" clId="{46814DD7-3AD4-42CF-AA28-A6FD374E788B}" dt="2024-07-07T08:37:51.785" v="89" actId="1076"/>
          <ac:picMkLst>
            <pc:docMk/>
            <pc:sldMk cId="321916983" sldId="259"/>
            <ac:picMk id="10" creationId="{986BBB7C-49E4-AB32-F17F-DAFCD4B01814}"/>
          </ac:picMkLst>
        </pc:picChg>
        <pc:picChg chg="add mod">
          <ac:chgData name="Alokesh Bhattacharya" userId="590fbae7445e9ed6" providerId="LiveId" clId="{46814DD7-3AD4-42CF-AA28-A6FD374E788B}" dt="2024-07-07T08:38:32.033" v="92" actId="1076"/>
          <ac:picMkLst>
            <pc:docMk/>
            <pc:sldMk cId="321916983" sldId="259"/>
            <ac:picMk id="12" creationId="{E56C915B-EF4A-24FB-1BE1-C437163C514E}"/>
          </ac:picMkLst>
        </pc:picChg>
      </pc:sldChg>
      <pc:sldChg chg="addSp delSp modSp mod delAnim">
        <pc:chgData name="Alokesh Bhattacharya" userId="590fbae7445e9ed6" providerId="LiveId" clId="{46814DD7-3AD4-42CF-AA28-A6FD374E788B}" dt="2024-07-07T08:54:49.934" v="305" actId="14100"/>
        <pc:sldMkLst>
          <pc:docMk/>
          <pc:sldMk cId="3305448167" sldId="265"/>
        </pc:sldMkLst>
        <pc:spChg chg="mod">
          <ac:chgData name="Alokesh Bhattacharya" userId="590fbae7445e9ed6" providerId="LiveId" clId="{46814DD7-3AD4-42CF-AA28-A6FD374E788B}" dt="2024-07-07T08:52:51.473" v="298" actId="1076"/>
          <ac:spMkLst>
            <pc:docMk/>
            <pc:sldMk cId="3305448167" sldId="265"/>
            <ac:spMk id="2" creationId="{3B50A0D5-EDB3-4C98-84FB-7CE163A2816F}"/>
          </ac:spMkLst>
        </pc:spChg>
        <pc:graphicFrameChg chg="del mod modGraphic">
          <ac:chgData name="Alokesh Bhattacharya" userId="590fbae7445e9ed6" providerId="LiveId" clId="{46814DD7-3AD4-42CF-AA28-A6FD374E788B}" dt="2024-07-07T08:50:12.183" v="282" actId="478"/>
          <ac:graphicFrameMkLst>
            <pc:docMk/>
            <pc:sldMk cId="3305448167" sldId="265"/>
            <ac:graphicFrameMk id="5" creationId="{2187C1F3-476C-C9F9-4EB2-37AD5EA4AB1D}"/>
          </ac:graphicFrameMkLst>
        </pc:graphicFrameChg>
        <pc:graphicFrameChg chg="add mod modGraphic">
          <ac:chgData name="Alokesh Bhattacharya" userId="590fbae7445e9ed6" providerId="LiveId" clId="{46814DD7-3AD4-42CF-AA28-A6FD374E788B}" dt="2024-07-07T08:54:49.934" v="305" actId="14100"/>
          <ac:graphicFrameMkLst>
            <pc:docMk/>
            <pc:sldMk cId="3305448167" sldId="265"/>
            <ac:graphicFrameMk id="6" creationId="{CC973A02-F066-6608-2160-26F853C9BA5C}"/>
          </ac:graphicFrameMkLst>
        </pc:graphicFrameChg>
        <pc:picChg chg="del">
          <ac:chgData name="Alokesh Bhattacharya" userId="590fbae7445e9ed6" providerId="LiveId" clId="{46814DD7-3AD4-42CF-AA28-A6FD374E788B}" dt="2024-07-07T08:46:09.514" v="170" actId="478"/>
          <ac:picMkLst>
            <pc:docMk/>
            <pc:sldMk cId="3305448167" sldId="265"/>
            <ac:picMk id="4" creationId="{0C46444C-BF17-9957-947D-EBA88C6A6591}"/>
          </ac:picMkLst>
        </pc:picChg>
      </pc:sldChg>
      <pc:sldChg chg="delSp mod delAnim">
        <pc:chgData name="Alokesh Bhattacharya" userId="590fbae7445e9ed6" providerId="LiveId" clId="{46814DD7-3AD4-42CF-AA28-A6FD374E788B}" dt="2024-07-07T08:55:25.672" v="307" actId="478"/>
        <pc:sldMkLst>
          <pc:docMk/>
          <pc:sldMk cId="272329725" sldId="267"/>
        </pc:sldMkLst>
        <pc:picChg chg="del">
          <ac:chgData name="Alokesh Bhattacharya" userId="590fbae7445e9ed6" providerId="LiveId" clId="{46814DD7-3AD4-42CF-AA28-A6FD374E788B}" dt="2024-07-07T08:55:25.672" v="307" actId="478"/>
          <ac:picMkLst>
            <pc:docMk/>
            <pc:sldMk cId="272329725" sldId="267"/>
            <ac:picMk id="4" creationId="{E0A54864-537E-4F63-8F2A-2295D5D276E0}"/>
          </ac:picMkLst>
        </pc:picChg>
      </pc:sldChg>
      <pc:sldChg chg="delSp modSp mod delAnim">
        <pc:chgData name="Alokesh Bhattacharya" userId="590fbae7445e9ed6" providerId="LiveId" clId="{46814DD7-3AD4-42CF-AA28-A6FD374E788B}" dt="2024-07-07T09:05:12.408" v="337" actId="478"/>
        <pc:sldMkLst>
          <pc:docMk/>
          <pc:sldMk cId="1069751833" sldId="272"/>
        </pc:sldMkLst>
        <pc:spChg chg="mod">
          <ac:chgData name="Alokesh Bhattacharya" userId="590fbae7445e9ed6" providerId="LiveId" clId="{46814DD7-3AD4-42CF-AA28-A6FD374E788B}" dt="2024-07-07T08:29:02.833" v="30" actId="20577"/>
          <ac:spMkLst>
            <pc:docMk/>
            <pc:sldMk cId="1069751833" sldId="272"/>
            <ac:spMk id="14" creationId="{8327A218-9DFD-46EA-B435-0C2D51465771}"/>
          </ac:spMkLst>
        </pc:spChg>
        <pc:picChg chg="del">
          <ac:chgData name="Alokesh Bhattacharya" userId="590fbae7445e9ed6" providerId="LiveId" clId="{46814DD7-3AD4-42CF-AA28-A6FD374E788B}" dt="2024-07-07T09:05:12.408" v="337" actId="478"/>
          <ac:picMkLst>
            <pc:docMk/>
            <pc:sldMk cId="1069751833" sldId="272"/>
            <ac:picMk id="16" creationId="{E006F3B2-0C9A-3035-A39A-BDD28890EEB7}"/>
          </ac:picMkLst>
        </pc:picChg>
      </pc:sldChg>
      <pc:sldChg chg="delSp mod delAnim">
        <pc:chgData name="Alokesh Bhattacharya" userId="590fbae7445e9ed6" providerId="LiveId" clId="{46814DD7-3AD4-42CF-AA28-A6FD374E788B}" dt="2024-07-07T08:55:18.543" v="306" actId="478"/>
        <pc:sldMkLst>
          <pc:docMk/>
          <pc:sldMk cId="3963303928" sldId="273"/>
        </pc:sldMkLst>
        <pc:picChg chg="del">
          <ac:chgData name="Alokesh Bhattacharya" userId="590fbae7445e9ed6" providerId="LiveId" clId="{46814DD7-3AD4-42CF-AA28-A6FD374E788B}" dt="2024-07-07T08:55:18.543" v="306" actId="478"/>
          <ac:picMkLst>
            <pc:docMk/>
            <pc:sldMk cId="3963303928" sldId="273"/>
            <ac:picMk id="5" creationId="{90B66C11-9F3E-EA95-4E6A-B1CEF6C3304C}"/>
          </ac:picMkLst>
        </pc:picChg>
      </pc:sldChg>
      <pc:sldChg chg="delSp modSp mod delAnim">
        <pc:chgData name="Alokesh Bhattacharya" userId="590fbae7445e9ed6" providerId="LiveId" clId="{46814DD7-3AD4-42CF-AA28-A6FD374E788B}" dt="2024-07-07T08:28:35.260" v="3" actId="20577"/>
        <pc:sldMkLst>
          <pc:docMk/>
          <pc:sldMk cId="231170484" sldId="276"/>
        </pc:sldMkLst>
        <pc:spChg chg="mod">
          <ac:chgData name="Alokesh Bhattacharya" userId="590fbae7445e9ed6" providerId="LiveId" clId="{46814DD7-3AD4-42CF-AA28-A6FD374E788B}" dt="2024-07-07T08:28:35.260" v="3" actId="20577"/>
          <ac:spMkLst>
            <pc:docMk/>
            <pc:sldMk cId="231170484" sldId="276"/>
            <ac:spMk id="2" creationId="{3EDA95B5-D0D2-40DF-CF72-6D20ACD8BE7D}"/>
          </ac:spMkLst>
        </pc:spChg>
        <pc:picChg chg="del">
          <ac:chgData name="Alokesh Bhattacharya" userId="590fbae7445e9ed6" providerId="LiveId" clId="{46814DD7-3AD4-42CF-AA28-A6FD374E788B}" dt="2024-07-04T14:48:30.974" v="0" actId="478"/>
          <ac:picMkLst>
            <pc:docMk/>
            <pc:sldMk cId="231170484" sldId="276"/>
            <ac:picMk id="3" creationId="{4BAB7070-6336-A82B-246D-6703E5B380FD}"/>
          </ac:picMkLst>
        </pc:picChg>
      </pc:sldChg>
      <pc:sldChg chg="delSp mod delAnim">
        <pc:chgData name="Alokesh Bhattacharya" userId="590fbae7445e9ed6" providerId="LiveId" clId="{46814DD7-3AD4-42CF-AA28-A6FD374E788B}" dt="2024-07-07T08:32:52.343" v="59" actId="478"/>
        <pc:sldMkLst>
          <pc:docMk/>
          <pc:sldMk cId="4130269338" sldId="277"/>
        </pc:sldMkLst>
        <pc:picChg chg="del">
          <ac:chgData name="Alokesh Bhattacharya" userId="590fbae7445e9ed6" providerId="LiveId" clId="{46814DD7-3AD4-42CF-AA28-A6FD374E788B}" dt="2024-07-07T08:32:52.343" v="59" actId="478"/>
          <ac:picMkLst>
            <pc:docMk/>
            <pc:sldMk cId="4130269338" sldId="277"/>
            <ac:picMk id="5" creationId="{3FBDBE12-88AC-6394-94E1-E2D62662BFC5}"/>
          </ac:picMkLst>
        </pc:picChg>
      </pc:sldChg>
      <pc:sldChg chg="delSp mod delAnim">
        <pc:chgData name="Alokesh Bhattacharya" userId="590fbae7445e9ed6" providerId="LiveId" clId="{46814DD7-3AD4-42CF-AA28-A6FD374E788B}" dt="2024-07-07T08:55:30.049" v="308" actId="478"/>
        <pc:sldMkLst>
          <pc:docMk/>
          <pc:sldMk cId="3307970353" sldId="279"/>
        </pc:sldMkLst>
        <pc:picChg chg="del">
          <ac:chgData name="Alokesh Bhattacharya" userId="590fbae7445e9ed6" providerId="LiveId" clId="{46814DD7-3AD4-42CF-AA28-A6FD374E788B}" dt="2024-07-07T08:55:30.049" v="308" actId="478"/>
          <ac:picMkLst>
            <pc:docMk/>
            <pc:sldMk cId="3307970353" sldId="279"/>
            <ac:picMk id="2" creationId="{44D0694E-DF01-F7E7-88FB-7813BD70EA24}"/>
          </ac:picMkLst>
        </pc:picChg>
      </pc:sldChg>
      <pc:sldChg chg="addSp delSp modSp mod delAnim modAnim">
        <pc:chgData name="Alokesh Bhattacharya" userId="590fbae7445e9ed6" providerId="LiveId" clId="{46814DD7-3AD4-42CF-AA28-A6FD374E788B}" dt="2024-07-07T08:45:56.372" v="169" actId="1076"/>
        <pc:sldMkLst>
          <pc:docMk/>
          <pc:sldMk cId="1904636455" sldId="280"/>
        </pc:sldMkLst>
        <pc:spChg chg="mod">
          <ac:chgData name="Alokesh Bhattacharya" userId="590fbae7445e9ed6" providerId="LiveId" clId="{46814DD7-3AD4-42CF-AA28-A6FD374E788B}" dt="2024-07-07T08:45:38.953" v="163" actId="20577"/>
          <ac:spMkLst>
            <pc:docMk/>
            <pc:sldMk cId="1904636455" sldId="280"/>
            <ac:spMk id="2" creationId="{EDDC5BA3-7F78-E7DB-1C90-5611AD463117}"/>
          </ac:spMkLst>
        </pc:spChg>
        <pc:spChg chg="del mod">
          <ac:chgData name="Alokesh Bhattacharya" userId="590fbae7445e9ed6" providerId="LiveId" clId="{46814DD7-3AD4-42CF-AA28-A6FD374E788B}" dt="2024-07-07T08:45:44.684" v="167"/>
          <ac:spMkLst>
            <pc:docMk/>
            <pc:sldMk cId="1904636455" sldId="280"/>
            <ac:spMk id="6" creationId="{2506F8E1-31CD-463D-D4F3-4C5ECB528B9A}"/>
          </ac:spMkLst>
        </pc:spChg>
        <pc:picChg chg="del">
          <ac:chgData name="Alokesh Bhattacharya" userId="590fbae7445e9ed6" providerId="LiveId" clId="{46814DD7-3AD4-42CF-AA28-A6FD374E788B}" dt="2024-07-07T08:44:26.285" v="157" actId="478"/>
          <ac:picMkLst>
            <pc:docMk/>
            <pc:sldMk cId="1904636455" sldId="280"/>
            <ac:picMk id="3" creationId="{F67604BB-2A59-0454-C644-35E22839B3EE}"/>
          </ac:picMkLst>
        </pc:picChg>
        <pc:picChg chg="del">
          <ac:chgData name="Alokesh Bhattacharya" userId="590fbae7445e9ed6" providerId="LiveId" clId="{46814DD7-3AD4-42CF-AA28-A6FD374E788B}" dt="2024-07-07T08:45:44.683" v="165" actId="478"/>
          <ac:picMkLst>
            <pc:docMk/>
            <pc:sldMk cId="1904636455" sldId="280"/>
            <ac:picMk id="5" creationId="{CC84805C-D358-911F-29F0-CCF62B0757E9}"/>
          </ac:picMkLst>
        </pc:picChg>
        <pc:picChg chg="add mod">
          <ac:chgData name="Alokesh Bhattacharya" userId="590fbae7445e9ed6" providerId="LiveId" clId="{46814DD7-3AD4-42CF-AA28-A6FD374E788B}" dt="2024-07-07T08:45:56.372" v="169" actId="1076"/>
          <ac:picMkLst>
            <pc:docMk/>
            <pc:sldMk cId="1904636455" sldId="280"/>
            <ac:picMk id="7" creationId="{27C75953-5FDA-6F03-9AA2-3F68D38E9A24}"/>
          </ac:picMkLst>
        </pc:picChg>
      </pc:sldChg>
      <pc:sldChg chg="delSp del mod delAnim">
        <pc:chgData name="Alokesh Bhattacharya" userId="590fbae7445e9ed6" providerId="LiveId" clId="{46814DD7-3AD4-42CF-AA28-A6FD374E788B}" dt="2024-07-07T09:05:43.399" v="338" actId="2696"/>
        <pc:sldMkLst>
          <pc:docMk/>
          <pc:sldMk cId="2502796674" sldId="281"/>
        </pc:sldMkLst>
        <pc:picChg chg="del">
          <ac:chgData name="Alokesh Bhattacharya" userId="590fbae7445e9ed6" providerId="LiveId" clId="{46814DD7-3AD4-42CF-AA28-A6FD374E788B}" dt="2024-07-06T17:57:18.975" v="1" actId="478"/>
          <ac:picMkLst>
            <pc:docMk/>
            <pc:sldMk cId="2502796674" sldId="281"/>
            <ac:picMk id="4" creationId="{A8DC7EBF-9F7E-E177-6B10-38EEA12D35A3}"/>
          </ac:picMkLst>
        </pc:picChg>
      </pc:sldChg>
      <pc:sldChg chg="addSp delSp modSp add mod modAnim">
        <pc:chgData name="Alokesh Bhattacharya" userId="590fbae7445e9ed6" providerId="LiveId" clId="{46814DD7-3AD4-42CF-AA28-A6FD374E788B}" dt="2024-07-07T08:43:06.073" v="156" actId="1076"/>
        <pc:sldMkLst>
          <pc:docMk/>
          <pc:sldMk cId="1591693718" sldId="282"/>
        </pc:sldMkLst>
        <pc:spChg chg="mod">
          <ac:chgData name="Alokesh Bhattacharya" userId="590fbae7445e9ed6" providerId="LiveId" clId="{46814DD7-3AD4-42CF-AA28-A6FD374E788B}" dt="2024-07-07T08:42:45.055" v="149" actId="27636"/>
          <ac:spMkLst>
            <pc:docMk/>
            <pc:sldMk cId="1591693718" sldId="282"/>
            <ac:spMk id="2" creationId="{31BDA3AB-2A02-4075-A6E8-2B72010D4D49}"/>
          </ac:spMkLst>
        </pc:spChg>
        <pc:spChg chg="add del">
          <ac:chgData name="Alokesh Bhattacharya" userId="590fbae7445e9ed6" providerId="LiveId" clId="{46814DD7-3AD4-42CF-AA28-A6FD374E788B}" dt="2024-07-07T08:42:38.983" v="147"/>
          <ac:spMkLst>
            <pc:docMk/>
            <pc:sldMk cId="1591693718" sldId="282"/>
            <ac:spMk id="3" creationId="{D3FEE87F-B59A-476F-9EDA-AD11BFEC469E}"/>
          </ac:spMkLst>
        </pc:spChg>
        <pc:spChg chg="del mod">
          <ac:chgData name="Alokesh Bhattacharya" userId="590fbae7445e9ed6" providerId="LiveId" clId="{46814DD7-3AD4-42CF-AA28-A6FD374E788B}" dt="2024-07-07T08:38:50.273" v="97"/>
          <ac:spMkLst>
            <pc:docMk/>
            <pc:sldMk cId="1591693718" sldId="282"/>
            <ac:spMk id="6" creationId="{B94F75C9-2F08-F81E-2842-F3D51D36A678}"/>
          </ac:spMkLst>
        </pc:spChg>
        <pc:picChg chg="add mod">
          <ac:chgData name="Alokesh Bhattacharya" userId="590fbae7445e9ed6" providerId="LiveId" clId="{46814DD7-3AD4-42CF-AA28-A6FD374E788B}" dt="2024-07-07T08:39:31.933" v="117" actId="1076"/>
          <ac:picMkLst>
            <pc:docMk/>
            <pc:sldMk cId="1591693718" sldId="282"/>
            <ac:picMk id="5" creationId="{D6F0883D-5A92-A31A-13A7-DB4D6AB29BFC}"/>
          </ac:picMkLst>
        </pc:picChg>
        <pc:picChg chg="del">
          <ac:chgData name="Alokesh Bhattacharya" userId="590fbae7445e9ed6" providerId="LiveId" clId="{46814DD7-3AD4-42CF-AA28-A6FD374E788B}" dt="2024-07-07T08:38:50.273" v="95" actId="478"/>
          <ac:picMkLst>
            <pc:docMk/>
            <pc:sldMk cId="1591693718" sldId="282"/>
            <ac:picMk id="8" creationId="{3434FE19-F347-C33A-34B7-465C916063C8}"/>
          </ac:picMkLst>
        </pc:picChg>
        <pc:picChg chg="add mod">
          <ac:chgData name="Alokesh Bhattacharya" userId="590fbae7445e9ed6" providerId="LiveId" clId="{46814DD7-3AD4-42CF-AA28-A6FD374E788B}" dt="2024-07-07T08:42:50.533" v="151" actId="1076"/>
          <ac:picMkLst>
            <pc:docMk/>
            <pc:sldMk cId="1591693718" sldId="282"/>
            <ac:picMk id="9" creationId="{2DD2A2F4-3DFB-8EEE-E9D5-6774B4B8B880}"/>
          </ac:picMkLst>
        </pc:picChg>
        <pc:picChg chg="del">
          <ac:chgData name="Alokesh Bhattacharya" userId="590fbae7445e9ed6" providerId="LiveId" clId="{46814DD7-3AD4-42CF-AA28-A6FD374E788B}" dt="2024-07-07T08:38:53.473" v="99" actId="478"/>
          <ac:picMkLst>
            <pc:docMk/>
            <pc:sldMk cId="1591693718" sldId="282"/>
            <ac:picMk id="10" creationId="{986BBB7C-49E4-AB32-F17F-DAFCD4B01814}"/>
          </ac:picMkLst>
        </pc:picChg>
        <pc:picChg chg="del">
          <ac:chgData name="Alokesh Bhattacharya" userId="590fbae7445e9ed6" providerId="LiveId" clId="{46814DD7-3AD4-42CF-AA28-A6FD374E788B}" dt="2024-07-07T08:38:51.910" v="98" actId="478"/>
          <ac:picMkLst>
            <pc:docMk/>
            <pc:sldMk cId="1591693718" sldId="282"/>
            <ac:picMk id="12" creationId="{E56C915B-EF4A-24FB-1BE1-C437163C514E}"/>
          </ac:picMkLst>
        </pc:picChg>
        <pc:picChg chg="add mod">
          <ac:chgData name="Alokesh Bhattacharya" userId="590fbae7445e9ed6" providerId="LiveId" clId="{46814DD7-3AD4-42CF-AA28-A6FD374E788B}" dt="2024-07-07T08:42:47.583" v="150" actId="1076"/>
          <ac:picMkLst>
            <pc:docMk/>
            <pc:sldMk cId="1591693718" sldId="282"/>
            <ac:picMk id="13" creationId="{A7BC2F06-DA71-B880-8787-0EDD4A49F942}"/>
          </ac:picMkLst>
        </pc:picChg>
        <pc:picChg chg="add mod">
          <ac:chgData name="Alokesh Bhattacharya" userId="590fbae7445e9ed6" providerId="LiveId" clId="{46814DD7-3AD4-42CF-AA28-A6FD374E788B}" dt="2024-07-07T08:42:53.697" v="152" actId="1076"/>
          <ac:picMkLst>
            <pc:docMk/>
            <pc:sldMk cId="1591693718" sldId="282"/>
            <ac:picMk id="15" creationId="{5244D46C-C880-8C63-7739-8555A62E69E5}"/>
          </ac:picMkLst>
        </pc:picChg>
        <pc:picChg chg="add mod">
          <ac:chgData name="Alokesh Bhattacharya" userId="590fbae7445e9ed6" providerId="LiveId" clId="{46814DD7-3AD4-42CF-AA28-A6FD374E788B}" dt="2024-07-07T08:43:03.046" v="155" actId="1076"/>
          <ac:picMkLst>
            <pc:docMk/>
            <pc:sldMk cId="1591693718" sldId="282"/>
            <ac:picMk id="17" creationId="{DCAE326B-C015-75D3-9D4B-65626E72B2FD}"/>
          </ac:picMkLst>
        </pc:picChg>
        <pc:picChg chg="add mod">
          <ac:chgData name="Alokesh Bhattacharya" userId="590fbae7445e9ed6" providerId="LiveId" clId="{46814DD7-3AD4-42CF-AA28-A6FD374E788B}" dt="2024-07-07T08:43:06.073" v="156" actId="1076"/>
          <ac:picMkLst>
            <pc:docMk/>
            <pc:sldMk cId="1591693718" sldId="282"/>
            <ac:picMk id="19" creationId="{74FD621E-E4B8-8C23-8274-6F53396E470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2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2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24.png"/></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2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041399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9027379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1187378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4922448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9312488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7ADAA6EF-D655-4849-8BB5-4EC39B364E15}"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40478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3372782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24598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896431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58104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1319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51685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3815586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7618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7734623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7728629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778720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8546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8255845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63525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0887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49355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005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475689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60000"/>
                    <a:lumOff val="40000"/>
                  </a:schemeClr>
                </a:solidFill>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a:xfrm rot="21420000">
            <a:off x="9144" y="4882896"/>
            <a:ext cx="4050792" cy="1197864"/>
          </a:xfrm>
          <a:noFill/>
        </p:spPr>
        <p:txBody>
          <a:bodyPr wrap="square" rtlCol="0">
            <a:spAutoFit/>
          </a:bodyPr>
          <a:lstStyle>
            <a:lvl1pP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7ADAA6EF-D655-4849-8BB5-4EC39B364E15}"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3948046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71029940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7304350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33105777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445410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3660442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7535361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4392384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128356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68302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6014863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2697570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88253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9026590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9016599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634981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41076967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2026720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91238591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205779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829654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56928613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18989435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0102315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8453200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67214917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11570092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72596319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76086734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2401943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2238685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39809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7681998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97254153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00966733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044544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ADAA6EF-D655-4849-8BB5-4EC39B364E15}" type="slidenum">
              <a:rPr lang="en-IN" smtClean="0"/>
              <a:t>‹#›</a:t>
            </a:fld>
            <a:endParaRPr lang="en-IN"/>
          </a:p>
        </p:txBody>
      </p:sp>
    </p:spTree>
    <p:extLst>
      <p:ext uri="{BB962C8B-B14F-4D97-AF65-F5344CB8AC3E}">
        <p14:creationId xmlns:p14="http://schemas.microsoft.com/office/powerpoint/2010/main" val="158618789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168513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ADAA6EF-D655-4849-8BB5-4EC39B364E15}" type="slidenum">
              <a:rPr lang="en-IN" smtClean="0"/>
              <a:t>‹#›</a:t>
            </a:fld>
            <a:endParaRPr lang="en-IN"/>
          </a:p>
        </p:txBody>
      </p:sp>
    </p:spTree>
    <p:extLst>
      <p:ext uri="{BB962C8B-B14F-4D97-AF65-F5344CB8AC3E}">
        <p14:creationId xmlns:p14="http://schemas.microsoft.com/office/powerpoint/2010/main" val="155775220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7767507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5735997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6141996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779010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9822295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09874937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51623464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7774986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04636934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7ADAA6EF-D655-4849-8BB5-4EC39B364E15}"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6737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00957351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12445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3910790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309384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6587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25396744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30121592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11966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07232862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37663569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0565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17175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0362781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67277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69256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850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71444983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10453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C24B-2B9A-3EF8-8EB7-24022ABE34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2CCFB7-9821-3CBA-5EEC-38D5224CEC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F305F-2236-BC7B-8A30-1126EF757582}"/>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a:extLst>
              <a:ext uri="{FF2B5EF4-FFF2-40B4-BE49-F238E27FC236}">
                <a16:creationId xmlns:a16="http://schemas.microsoft.com/office/drawing/2014/main" id="{288CE75C-8B0D-7E57-79A9-9FE79B1820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79218F-2047-9739-E6E9-0E74D48866B6}"/>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10709852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B441-CCF3-5A18-6F9F-2842E63EA4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ECC982-F725-09EF-4D23-7627295662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8D960-D6C6-40D9-51C6-2EA189B97710}"/>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a:extLst>
              <a:ext uri="{FF2B5EF4-FFF2-40B4-BE49-F238E27FC236}">
                <a16:creationId xmlns:a16="http://schemas.microsoft.com/office/drawing/2014/main" id="{84C71D67-16F7-0F0D-8FDC-E1E246C9E6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205EA3-C3B7-ED26-8088-D5607F9F6065}"/>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9073232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4EBC-2B00-BE0F-DAD8-19547A516E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16A033-1EFB-F99B-F177-EBE007C48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63F653-0BBC-9933-EBBD-0547201D5210}"/>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a:extLst>
              <a:ext uri="{FF2B5EF4-FFF2-40B4-BE49-F238E27FC236}">
                <a16:creationId xmlns:a16="http://schemas.microsoft.com/office/drawing/2014/main" id="{3829A30C-10B6-E9D4-AD1F-E3D553CA7B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5455B7-3960-7F30-FAA8-E61DF90A36A9}"/>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630188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D269-7FF8-4878-B21D-D6CA5C643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9B04D0-246D-BCFB-3265-690DE3FB7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2DD210-9A20-06ED-10E4-E37B2FF26E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2D093F-A705-255A-368F-BB82BB2549B4}"/>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a:extLst>
              <a:ext uri="{FF2B5EF4-FFF2-40B4-BE49-F238E27FC236}">
                <a16:creationId xmlns:a16="http://schemas.microsoft.com/office/drawing/2014/main" id="{B971EEE3-8672-995A-CCDF-28019E01AC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1B1B66-4705-99A4-887F-16B4DC116C6E}"/>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0689479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3B78-9A60-3DC8-B40C-9C6393E057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9D295D-91DD-440E-E175-ED9E20582D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C00814-AC8E-2ED1-7525-13904E1878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544E61-47BB-7A7A-D2C9-37E2E0AB3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F012B3-D46C-B9FF-1DE3-9BE4259700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1B6FB0-9105-BDB8-CE36-3318DC6488C4}"/>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a:extLst>
              <a:ext uri="{FF2B5EF4-FFF2-40B4-BE49-F238E27FC236}">
                <a16:creationId xmlns:a16="http://schemas.microsoft.com/office/drawing/2014/main" id="{DA367FA3-F616-D225-C040-762DC728F6D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922EB09-7258-E59A-D899-680675745E75}"/>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52275619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C063-F9B5-25C0-2AB1-655E225A5B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9247BD-BC6D-58E2-4343-733C0342C491}"/>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a:extLst>
              <a:ext uri="{FF2B5EF4-FFF2-40B4-BE49-F238E27FC236}">
                <a16:creationId xmlns:a16="http://schemas.microsoft.com/office/drawing/2014/main" id="{182FB12A-CE9D-D368-B1DF-9BAD1DC6F6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1D3F90-6140-7F28-F7A5-A2AEBF110D57}"/>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9166495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E70039-C2D7-BE60-1FB3-B483F2AECF96}"/>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a:extLst>
              <a:ext uri="{FF2B5EF4-FFF2-40B4-BE49-F238E27FC236}">
                <a16:creationId xmlns:a16="http://schemas.microsoft.com/office/drawing/2014/main" id="{98FDA60F-AB04-6EA5-13AC-25A64567F0C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A24DEA-7460-2930-BD12-110117AC61A6}"/>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3769695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DEE1-74DB-BB18-52AE-5F5586D15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B998C1-8F25-1D07-DCA4-F5AF1738C8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2D421A-309C-F4F7-A9E0-3D64A1254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94FCF7-7F47-AC2D-BCF0-F4C0BD7ABF77}"/>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a:extLst>
              <a:ext uri="{FF2B5EF4-FFF2-40B4-BE49-F238E27FC236}">
                <a16:creationId xmlns:a16="http://schemas.microsoft.com/office/drawing/2014/main" id="{A3BB9C46-C3FC-1B79-CE85-4BE3151588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1CF1CF-5A8B-EDA2-CC44-AB3E4EE06017}"/>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6578178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275E-013B-8C2A-F235-9F79F51AE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71E68-9CB6-C018-3634-68D66E0FF0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F8C29B-07B2-747F-7369-74945B480A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4328C-1716-CEC4-4252-BC397143CE3B}"/>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a:extLst>
              <a:ext uri="{FF2B5EF4-FFF2-40B4-BE49-F238E27FC236}">
                <a16:creationId xmlns:a16="http://schemas.microsoft.com/office/drawing/2014/main" id="{A0E49247-3F3F-5B26-C677-5FAB827836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1FE26E-EFEE-44A3-9E54-9F0C27E8D4F5}"/>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801154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9608606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2B7C-06D3-CBCD-DA8F-621B50EF0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4A91C9-57E0-3ADB-0614-B47552F588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C3DDC3-E515-20C1-7F32-EAC8F24F4326}"/>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a:extLst>
              <a:ext uri="{FF2B5EF4-FFF2-40B4-BE49-F238E27FC236}">
                <a16:creationId xmlns:a16="http://schemas.microsoft.com/office/drawing/2014/main" id="{BFA3F58A-31AD-51B3-E824-A0C3DE08DB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00D8C0-BAB7-8C99-C6A4-5D3A4F4E75E8}"/>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04216105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E14641-FF4F-D852-CDA2-CA063E1156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06E27A-E267-7191-2C1A-FFFCD12908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4A2EB-F258-06EB-4EEC-2291801D5388}"/>
              </a:ext>
            </a:extLst>
          </p:cNvPr>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a:extLst>
              <a:ext uri="{FF2B5EF4-FFF2-40B4-BE49-F238E27FC236}">
                <a16:creationId xmlns:a16="http://schemas.microsoft.com/office/drawing/2014/main" id="{9DA9ABAC-F817-AD46-1D8D-BF43551F78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CA1421-E376-4285-11C9-97AA6735AFF2}"/>
              </a:ext>
            </a:extLst>
          </p:cNvPr>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832372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13133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249746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887948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2716518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2526075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626872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576572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287067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001061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6618548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78226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7640653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421378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496168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3603506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7198031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681707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726476745"/>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6951734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7173816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367721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078992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352057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77345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300355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8732011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6632642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945652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290459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4845130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5636358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7321622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074910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66807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5956904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8884366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8244349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0135421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9907113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332036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8941685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2380160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2106000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49009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9564792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4312135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34997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0747733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28678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2939115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3242722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9345200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2814066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7464168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66314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1811810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1416447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8296066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1063806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4921348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5934387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0694794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3495936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10375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3111656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027395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3861717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685229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3224123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2784043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2280655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069115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2228923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7ADAA6EF-D655-4849-8BB5-4EC39B364E15}"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912098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2244445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1F76B-7D43-4802-B25F-C9128E0CC1B0}" type="datetimeFigureOut">
              <a:rPr lang="en-IN" smtClean="0"/>
              <a:t>04-07-2024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9682407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506159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1470852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1F76B-7D43-4802-B25F-C9128E0CC1B0}" type="datetimeFigureOut">
              <a:rPr lang="en-IN" smtClean="0"/>
              <a:t>04-07-2024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2960408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0115891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1F76B-7D43-4802-B25F-C9128E0CC1B0}" type="datetimeFigureOut">
              <a:rPr lang="en-IN" smtClean="0"/>
              <a:t>04-07-2024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5841685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30835184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41785276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0217775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9765642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5432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1F76B-7D43-4802-B25F-C9128E0CC1B0}" type="datetimeFigureOut">
              <a:rPr lang="en-IN" smtClean="0"/>
              <a:t>04-07-2024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2795648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61F76B-7D43-4802-B25F-C9128E0CC1B0}" type="datetimeFigureOut">
              <a:rPr lang="en-IN" smtClean="0"/>
              <a:t>04-07-2024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DAA6EF-D655-4849-8BB5-4EC39B364E15}" type="slidenum">
              <a:rPr lang="en-IN" smtClean="0"/>
              <a:t>‹#›</a:t>
            </a:fld>
            <a:endParaRPr lang="en-IN"/>
          </a:p>
        </p:txBody>
      </p:sp>
    </p:spTree>
    <p:extLst>
      <p:ext uri="{BB962C8B-B14F-4D97-AF65-F5344CB8AC3E}">
        <p14:creationId xmlns:p14="http://schemas.microsoft.com/office/powerpoint/2010/main" val="176314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image" Target="../media/image24.png"/><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10.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image" Target="../media/image25.png"/><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microsoft.com/office/2007/relationships/hdphoto" Target="../media/hdphoto1.wdp"/></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theme" Target="../theme/theme1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image" Target="../media/image20.png"/><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image" Target="../media/image19.png"/><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theme" Target="../theme/theme1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0.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6.jp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image" Target="../media/image20.png"/><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19.pn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theme" Target="../theme/theme8.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image" Target="../media/image16.jpg"/><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theme" Target="../theme/theme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905429329"/>
      </p:ext>
    </p:extLst>
  </p:cSld>
  <p:clrMap bg1="dk1" tx1="lt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2341629452"/>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1640132896"/>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4AF3E7-B711-2B4D-20F8-7C995F3B53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1E9815-6456-FD18-41EA-3E7FFBC31D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EB839-573D-B3F8-4D40-4A84EC4F3A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61F76B-7D43-4802-B25F-C9128E0CC1B0}" type="datetimeFigureOut">
              <a:rPr lang="en-IN" smtClean="0"/>
              <a:t>04-07-2024</a:t>
            </a:fld>
            <a:endParaRPr lang="en-IN"/>
          </a:p>
        </p:txBody>
      </p:sp>
      <p:sp>
        <p:nvSpPr>
          <p:cNvPr id="5" name="Footer Placeholder 4">
            <a:extLst>
              <a:ext uri="{FF2B5EF4-FFF2-40B4-BE49-F238E27FC236}">
                <a16:creationId xmlns:a16="http://schemas.microsoft.com/office/drawing/2014/main" id="{3024A172-8072-8557-40D9-0792A7B95F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65FD1A-ECF3-0E7D-616F-F30458A469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1274976939"/>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3708679614"/>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217387843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4125076249"/>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473154778"/>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564187828"/>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3921823612"/>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60000"/>
                    <a:lumOff val="40000"/>
                  </a:schemeClr>
                </a:solidFill>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60000"/>
                    <a:lumOff val="4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60000"/>
                    <a:lumOff val="40000"/>
                  </a:schemeClr>
                </a:solidFill>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3048263330"/>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Lst>
  <p:txStyles>
    <p:titleStyle>
      <a:lvl1pPr algn="l" defTabSz="914400" rtl="0" eaLnBrk="1" latinLnBrk="0" hangingPunct="1">
        <a:lnSpc>
          <a:spcPct val="90000"/>
        </a:lnSpc>
        <a:spcBef>
          <a:spcPct val="0"/>
        </a:spcBef>
        <a:buNone/>
        <a:defRPr sz="5400" kern="1200" cap="all" baseline="0">
          <a:solidFill>
            <a:schemeClr val="accent1">
              <a:lumMod val="60000"/>
              <a:lumOff val="40000"/>
            </a:schemeClr>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lumMod val="60000"/>
            <a:lumOff val="40000"/>
          </a:schemeClr>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61F76B-7D43-4802-B25F-C9128E0CC1B0}" type="datetimeFigureOut">
              <a:rPr lang="en-IN" smtClean="0"/>
              <a:t>04-07-2024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7ADAA6EF-D655-4849-8BB5-4EC39B364E15}" type="slidenum">
              <a:rPr lang="en-IN" smtClean="0"/>
              <a:t>‹#›</a:t>
            </a:fld>
            <a:endParaRPr lang="en-IN"/>
          </a:p>
        </p:txBody>
      </p:sp>
    </p:spTree>
    <p:extLst>
      <p:ext uri="{BB962C8B-B14F-4D97-AF65-F5344CB8AC3E}">
        <p14:creationId xmlns:p14="http://schemas.microsoft.com/office/powerpoint/2010/main" val="465320328"/>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8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pkart.com/mantra-single-iris-scanner-ayushman-bharat-scheme-mis100-v2/p/itmf9k6h99qxyu8x" TargetMode="External"/><Relationship Id="rId2" Type="http://schemas.openxmlformats.org/officeDocument/2006/relationships/hyperlink" Target="https://www.cgdev.org/blog/iris-recognition-better-fingerprints-and-falling-price#:~:text=It%20retails%20for%20around%20%24200,%243%E2%80%94%245%20in%20mass%20production" TargetMode="External"/><Relationship Id="rId1" Type="http://schemas.openxmlformats.org/officeDocument/2006/relationships/slideLayout" Target="../slideLayouts/slideLayout143.xml"/><Relationship Id="rId5" Type="http://schemas.openxmlformats.org/officeDocument/2006/relationships/hyperlink" Target="https://www.ushainfosolution.com/eye-scanner.html" TargetMode="External"/><Relationship Id="rId4" Type="http://schemas.openxmlformats.org/officeDocument/2006/relationships/hyperlink" Target="https://www.moglix.com/cmi-tech-bmt-20-binoculars-dual-iris-recognition-system-for-biometric-enrollment/mp/msnz5267en7m9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57.xml"/><Relationship Id="rId1" Type="http://schemas.openxmlformats.org/officeDocument/2006/relationships/tags" Target="../tags/tag10.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2.wmf"/><Relationship Id="rId2" Type="http://schemas.openxmlformats.org/officeDocument/2006/relationships/slideLayout" Target="../slideLayouts/slideLayout70.xml"/><Relationship Id="rId1" Type="http://schemas.openxmlformats.org/officeDocument/2006/relationships/tags" Target="../tags/tag2.xml"/><Relationship Id="rId6" Type="http://schemas.openxmlformats.org/officeDocument/2006/relationships/image" Target="../media/image29.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4.bin"/><Relationship Id="rId14" Type="http://schemas.openxmlformats.org/officeDocument/2006/relationships/image" Target="../media/image33.wmf"/></Relationships>
</file>

<file path=ppt/slides/_rels/slide3.xml.rels><?xml version="1.0" encoding="UTF-8" standalone="yes"?>
<Relationships xmlns="http://schemas.openxmlformats.org/package/2006/relationships"><Relationship Id="rId3" Type="http://schemas.openxmlformats.org/officeDocument/2006/relationships/hyperlink" Target="https://www.wikipedia.org/" TargetMode="External"/><Relationship Id="rId2" Type="http://schemas.openxmlformats.org/officeDocument/2006/relationships/slideLayout" Target="../slideLayouts/slideLayout109.xml"/><Relationship Id="rId1" Type="http://schemas.openxmlformats.org/officeDocument/2006/relationships/tags" Target="../tags/tag3.xml"/><Relationship Id="rId4" Type="http://schemas.openxmlformats.org/officeDocument/2006/relationships/hyperlink" Target="https://thewire.in/uncategorised/16-army-personnel-killed-as-truck-falls-into-gorge-in-north-sikki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58.xml"/><Relationship Id="rId1" Type="http://schemas.openxmlformats.org/officeDocument/2006/relationships/tags" Target="../tags/tag5.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slideLayout" Target="../slideLayouts/slideLayout170.xml"/><Relationship Id="rId1" Type="http://schemas.openxmlformats.org/officeDocument/2006/relationships/tags" Target="../tags/tag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7.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59.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038880-FC8F-9B07-D658-2ECA893C1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20" y="77019"/>
            <a:ext cx="10704352" cy="6707386"/>
          </a:xfrm>
          <a:prstGeom prst="rect">
            <a:avLst/>
          </a:prstGeom>
        </p:spPr>
      </p:pic>
      <p:sp>
        <p:nvSpPr>
          <p:cNvPr id="2" name="Title 1">
            <a:extLst>
              <a:ext uri="{FF2B5EF4-FFF2-40B4-BE49-F238E27FC236}">
                <a16:creationId xmlns:a16="http://schemas.microsoft.com/office/drawing/2014/main" id="{01A67AF6-6152-4F89-9A4A-F4440B3E3CBB}"/>
              </a:ext>
            </a:extLst>
          </p:cNvPr>
          <p:cNvSpPr>
            <a:spLocks noGrp="1"/>
          </p:cNvSpPr>
          <p:nvPr>
            <p:ph type="ctrTitle"/>
          </p:nvPr>
        </p:nvSpPr>
        <p:spPr>
          <a:xfrm>
            <a:off x="2814000" y="2486016"/>
            <a:ext cx="6815669" cy="1515533"/>
          </a:xfrm>
        </p:spPr>
        <p:txBody>
          <a:bodyPr/>
          <a:lstStyle/>
          <a:p>
            <a:r>
              <a:rPr lang="en-IN" dirty="0">
                <a:solidFill>
                  <a:schemeClr val="bg1"/>
                </a:solidFill>
                <a:latin typeface="Algerian" panose="04020705040A02060702" pitchFamily="82" charset="0"/>
              </a:rPr>
              <a:t>IrisDetect</a:t>
            </a:r>
            <a:br>
              <a:rPr lang="en-IN" dirty="0">
                <a:solidFill>
                  <a:schemeClr val="bg1"/>
                </a:solidFill>
                <a:latin typeface="Algerian" panose="04020705040A02060702" pitchFamily="82" charset="0"/>
              </a:rPr>
            </a:br>
            <a:r>
              <a:rPr lang="en-IN" sz="1800" dirty="0">
                <a:solidFill>
                  <a:schemeClr val="bg1"/>
                </a:solidFill>
                <a:latin typeface="Algerian" panose="04020705040A02060702" pitchFamily="82" charset="0"/>
              </a:rPr>
              <a:t>Revolutionizing security and beyond</a:t>
            </a:r>
            <a:endParaRPr lang="en-IN" dirty="0">
              <a:solidFill>
                <a:schemeClr val="bg1"/>
              </a:solidFill>
              <a:latin typeface="Algerian" panose="04020705040A02060702" pitchFamily="82" charset="0"/>
            </a:endParaRPr>
          </a:p>
        </p:txBody>
      </p:sp>
      <p:sp>
        <p:nvSpPr>
          <p:cNvPr id="9" name="Subtitle 8">
            <a:extLst>
              <a:ext uri="{FF2B5EF4-FFF2-40B4-BE49-F238E27FC236}">
                <a16:creationId xmlns:a16="http://schemas.microsoft.com/office/drawing/2014/main" id="{A727E6E8-8676-09DF-7737-2BABB8A0AC99}"/>
              </a:ext>
            </a:extLst>
          </p:cNvPr>
          <p:cNvSpPr>
            <a:spLocks noGrp="1"/>
          </p:cNvSpPr>
          <p:nvPr>
            <p:ph type="subTitle" idx="1"/>
          </p:nvPr>
        </p:nvSpPr>
        <p:spPr>
          <a:xfrm>
            <a:off x="10486238" y="3602038"/>
            <a:ext cx="181761" cy="500179"/>
          </a:xfrm>
        </p:spPr>
        <p:txBody>
          <a:bodyPr/>
          <a:lstStyle/>
          <a:p>
            <a:r>
              <a:rPr lang="en-US" dirty="0"/>
              <a:t>    </a:t>
            </a:r>
          </a:p>
        </p:txBody>
      </p:sp>
    </p:spTree>
    <p:custDataLst>
      <p:tags r:id="rId1"/>
    </p:custDataLst>
    <p:extLst>
      <p:ext uri="{BB962C8B-B14F-4D97-AF65-F5344CB8AC3E}">
        <p14:creationId xmlns:p14="http://schemas.microsoft.com/office/powerpoint/2010/main" val="3484200903"/>
      </p:ext>
    </p:extLst>
  </p:cSld>
  <p:clrMapOvr>
    <a:masterClrMapping/>
  </p:clrMapOvr>
  <mc:AlternateContent xmlns:mc="http://schemas.openxmlformats.org/markup-compatibility/2006" xmlns:p14="http://schemas.microsoft.com/office/powerpoint/2010/main">
    <mc:Choice Requires="p14">
      <p:transition spd="slow" p14:dur="800" advTm="12170">
        <p14:flythrough/>
      </p:transition>
    </mc:Choice>
    <mc:Fallback xmlns="">
      <p:transition spd="slow" advTm="121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A0D5-EDB3-4C98-84FB-7CE163A2816F}"/>
              </a:ext>
            </a:extLst>
          </p:cNvPr>
          <p:cNvSpPr>
            <a:spLocks noGrp="1"/>
          </p:cNvSpPr>
          <p:nvPr>
            <p:ph type="title"/>
          </p:nvPr>
        </p:nvSpPr>
        <p:spPr>
          <a:xfrm>
            <a:off x="3943176" y="25168"/>
            <a:ext cx="4305648" cy="838899"/>
          </a:xfrm>
        </p:spPr>
        <p:txBody>
          <a:bodyPr/>
          <a:lstStyle/>
          <a:p>
            <a:r>
              <a:rPr lang="en-US" b="1" dirty="0">
                <a:solidFill>
                  <a:srgbClr val="00B050"/>
                </a:solidFill>
                <a:latin typeface="Algerian" panose="04020705040A02060702" pitchFamily="82" charset="0"/>
              </a:rPr>
              <a:t>S-W-O-T  ANALYSIS</a:t>
            </a:r>
            <a:endParaRPr lang="en-IN" b="1" dirty="0">
              <a:solidFill>
                <a:srgbClr val="00B05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A7B061A-02D0-4297-AB53-DC87A92B1134}"/>
              </a:ext>
            </a:extLst>
          </p:cNvPr>
          <p:cNvSpPr>
            <a:spLocks noGrp="1"/>
          </p:cNvSpPr>
          <p:nvPr>
            <p:ph idx="1"/>
          </p:nvPr>
        </p:nvSpPr>
        <p:spPr>
          <a:xfrm>
            <a:off x="685801" y="5745481"/>
            <a:ext cx="127931" cy="45719"/>
          </a:xfrm>
        </p:spPr>
        <p:txBody>
          <a:bodyPr>
            <a:normAutofit fontScale="25000" lnSpcReduction="20000"/>
          </a:bodyPr>
          <a:lstStyle/>
          <a:p>
            <a:pPr marL="0" indent="0">
              <a:buNone/>
            </a:pPr>
            <a:r>
              <a:rPr lang="en-US" dirty="0"/>
              <a:t> </a:t>
            </a:r>
            <a:endParaRPr lang="en-IN" dirty="0"/>
          </a:p>
        </p:txBody>
      </p:sp>
      <p:graphicFrame>
        <p:nvGraphicFramePr>
          <p:cNvPr id="6" name="Table 5">
            <a:extLst>
              <a:ext uri="{FF2B5EF4-FFF2-40B4-BE49-F238E27FC236}">
                <a16:creationId xmlns:a16="http://schemas.microsoft.com/office/drawing/2014/main" id="{CC973A02-F066-6608-2160-26F853C9BA5C}"/>
              </a:ext>
            </a:extLst>
          </p:cNvPr>
          <p:cNvGraphicFramePr>
            <a:graphicFrameLocks noGrp="1"/>
          </p:cNvGraphicFramePr>
          <p:nvPr>
            <p:extLst>
              <p:ext uri="{D42A27DB-BD31-4B8C-83A1-F6EECF244321}">
                <p14:modId xmlns:p14="http://schemas.microsoft.com/office/powerpoint/2010/main" val="3831247269"/>
              </p:ext>
            </p:extLst>
          </p:nvPr>
        </p:nvGraphicFramePr>
        <p:xfrm>
          <a:off x="1275125" y="721453"/>
          <a:ext cx="10301682" cy="6039022"/>
        </p:xfrm>
        <a:graphic>
          <a:graphicData uri="http://schemas.openxmlformats.org/drawingml/2006/table">
            <a:tbl>
              <a:tblPr firstRow="1" firstCol="1" bandRow="1">
                <a:tableStyleId>{69012ECD-51FC-41F1-AA8D-1B2483CD663E}</a:tableStyleId>
              </a:tblPr>
              <a:tblGrid>
                <a:gridCol w="3433894">
                  <a:extLst>
                    <a:ext uri="{9D8B030D-6E8A-4147-A177-3AD203B41FA5}">
                      <a16:colId xmlns:a16="http://schemas.microsoft.com/office/drawing/2014/main" val="526801675"/>
                    </a:ext>
                  </a:extLst>
                </a:gridCol>
                <a:gridCol w="3433894">
                  <a:extLst>
                    <a:ext uri="{9D8B030D-6E8A-4147-A177-3AD203B41FA5}">
                      <a16:colId xmlns:a16="http://schemas.microsoft.com/office/drawing/2014/main" val="2181774105"/>
                    </a:ext>
                  </a:extLst>
                </a:gridCol>
                <a:gridCol w="3433894">
                  <a:extLst>
                    <a:ext uri="{9D8B030D-6E8A-4147-A177-3AD203B41FA5}">
                      <a16:colId xmlns:a16="http://schemas.microsoft.com/office/drawing/2014/main" val="1303139100"/>
                    </a:ext>
                  </a:extLst>
                </a:gridCol>
              </a:tblGrid>
              <a:tr h="212846">
                <a:tc>
                  <a:txBody>
                    <a:bodyPr/>
                    <a:lstStyle/>
                    <a:p>
                      <a:pPr marL="0" marR="0" algn="ctr">
                        <a:lnSpc>
                          <a:spcPct val="107000"/>
                        </a:lnSpc>
                        <a:spcBef>
                          <a:spcPts val="0"/>
                        </a:spcBef>
                        <a:spcAft>
                          <a:spcPts val="800"/>
                        </a:spcAft>
                      </a:pPr>
                      <a:r>
                        <a:rPr lang="en-IN" sz="1800" kern="100" dirty="0">
                          <a:solidFill>
                            <a:srgbClr val="FFFF00"/>
                          </a:solidFill>
                          <a:effectLst/>
                          <a:latin typeface="Baskerville Old Face" panose="02020602080505020303" pitchFamily="18" charset="0"/>
                        </a:rPr>
                        <a:t>CATEGORY</a:t>
                      </a:r>
                      <a:endParaRPr lang="en-US" sz="1800" kern="100" dirty="0">
                        <a:solidFill>
                          <a:srgbClr val="FFFF00"/>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800" kern="100" dirty="0">
                          <a:solidFill>
                            <a:srgbClr val="FFFF00"/>
                          </a:solidFill>
                          <a:effectLst/>
                          <a:latin typeface="Baskerville Old Face" panose="02020602080505020303" pitchFamily="18" charset="0"/>
                        </a:rPr>
                        <a:t>IRISDETECT</a:t>
                      </a:r>
                      <a:endParaRPr lang="en-US" sz="1800" kern="100" dirty="0">
                        <a:solidFill>
                          <a:srgbClr val="FFFF00"/>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800" kern="100" dirty="0">
                          <a:solidFill>
                            <a:srgbClr val="FFFF00"/>
                          </a:solidFill>
                          <a:effectLst/>
                          <a:latin typeface="Baskerville Old Face" panose="02020602080505020303" pitchFamily="18" charset="0"/>
                        </a:rPr>
                        <a:t>COMPETITORS</a:t>
                      </a:r>
                      <a:endParaRPr lang="en-US" sz="1800" kern="100" dirty="0">
                        <a:solidFill>
                          <a:srgbClr val="FFFF00"/>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extLst>
                  <a:ext uri="{0D108BD9-81ED-4DB2-BD59-A6C34878D82A}">
                    <a16:rowId xmlns:a16="http://schemas.microsoft.com/office/drawing/2014/main" val="2210445079"/>
                  </a:ext>
                </a:extLst>
              </a:tr>
              <a:tr h="749856">
                <a:tc>
                  <a:txBody>
                    <a:bodyPr/>
                    <a:lstStyle/>
                    <a:p>
                      <a:pPr marL="0" marR="0" algn="ctr">
                        <a:lnSpc>
                          <a:spcPct val="107000"/>
                        </a:lnSpc>
                        <a:spcBef>
                          <a:spcPts val="0"/>
                        </a:spcBef>
                        <a:spcAft>
                          <a:spcPts val="800"/>
                        </a:spcAft>
                      </a:pPr>
                      <a:r>
                        <a:rPr lang="en-IN" sz="1600" kern="100" dirty="0">
                          <a:solidFill>
                            <a:srgbClr val="FFFF00"/>
                          </a:solidFill>
                          <a:effectLst/>
                          <a:latin typeface="Baskerville Old Face" panose="02020602080505020303" pitchFamily="18" charset="0"/>
                        </a:rPr>
                        <a:t>STRENGTHS</a:t>
                      </a:r>
                      <a:endParaRPr lang="en-US" sz="1600" kern="100" dirty="0">
                        <a:solidFill>
                          <a:srgbClr val="FFFF00"/>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Unique Identification: Highly reliable and accurate due to unique iris patterns.</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a:solidFill>
                            <a:srgbClr val="1ED827"/>
                          </a:solidFill>
                          <a:effectLst/>
                          <a:latin typeface="Baskerville Old Face" panose="02020602080505020303" pitchFamily="18" charset="0"/>
                        </a:rPr>
                        <a:t>- Established Market Presence</a:t>
                      </a:r>
                      <a:endParaRPr lang="en-US" sz="1600" kern="10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extLst>
                  <a:ext uri="{0D108BD9-81ED-4DB2-BD59-A6C34878D82A}">
                    <a16:rowId xmlns:a16="http://schemas.microsoft.com/office/drawing/2014/main" val="290632816"/>
                  </a:ext>
                </a:extLst>
              </a:tr>
              <a:tr h="749856">
                <a:tc>
                  <a:txBody>
                    <a:bodyPr/>
                    <a:lstStyle/>
                    <a:p>
                      <a:pPr algn="ctr">
                        <a:lnSpc>
                          <a:spcPct val="107000"/>
                        </a:lnSpc>
                      </a:pPr>
                      <a:endParaRPr lang="en-US" sz="1600" kern="100" dirty="0">
                        <a:solidFill>
                          <a:srgbClr val="FFFF00"/>
                        </a:solidFill>
                        <a:effectLst/>
                        <a:latin typeface="Baskerville Old Face" panose="02020602080505020303"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Advanced Machine Learning: Continuously enhances accuracy and reliability.</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Focused on Security Applications</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extLst>
                  <a:ext uri="{0D108BD9-81ED-4DB2-BD59-A6C34878D82A}">
                    <a16:rowId xmlns:a16="http://schemas.microsoft.com/office/drawing/2014/main" val="3903172311"/>
                  </a:ext>
                </a:extLst>
              </a:tr>
              <a:tr h="563380">
                <a:tc>
                  <a:txBody>
                    <a:bodyPr/>
                    <a:lstStyle/>
                    <a:p>
                      <a:pPr marL="0" marR="0" algn="ctr">
                        <a:lnSpc>
                          <a:spcPct val="107000"/>
                        </a:lnSpc>
                        <a:spcBef>
                          <a:spcPts val="0"/>
                        </a:spcBef>
                        <a:spcAft>
                          <a:spcPts val="800"/>
                        </a:spcAft>
                      </a:pPr>
                      <a:r>
                        <a:rPr lang="en-IN" sz="1600" kern="100" dirty="0">
                          <a:solidFill>
                            <a:srgbClr val="FFFF00"/>
                          </a:solidFill>
                          <a:effectLst/>
                          <a:latin typeface="Baskerville Old Face" panose="02020602080505020303" pitchFamily="18" charset="0"/>
                        </a:rPr>
                        <a:t>WEAKNESSES</a:t>
                      </a:r>
                      <a:endParaRPr lang="en-US" sz="1600" kern="100" dirty="0">
                        <a:solidFill>
                          <a:srgbClr val="FFFF00"/>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Specialized Equipment: Requires specialized hardware, increasing costs.</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Limited Versatility</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extLst>
                  <a:ext uri="{0D108BD9-81ED-4DB2-BD59-A6C34878D82A}">
                    <a16:rowId xmlns:a16="http://schemas.microsoft.com/office/drawing/2014/main" val="3547313348"/>
                  </a:ext>
                </a:extLst>
              </a:tr>
              <a:tr h="749856">
                <a:tc>
                  <a:txBody>
                    <a:bodyPr/>
                    <a:lstStyle/>
                    <a:p>
                      <a:pPr algn="ctr">
                        <a:lnSpc>
                          <a:spcPct val="107000"/>
                        </a:lnSpc>
                      </a:pPr>
                      <a:endParaRPr lang="en-US" sz="1600" kern="100" dirty="0">
                        <a:solidFill>
                          <a:srgbClr val="FFFF00"/>
                        </a:solidFill>
                        <a:effectLst/>
                        <a:latin typeface="Baskerville Old Face" panose="02020602080505020303"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a:solidFill>
                            <a:srgbClr val="1ED827"/>
                          </a:solidFill>
                          <a:effectLst/>
                          <a:latin typeface="Baskerville Old Face" panose="02020602080505020303" pitchFamily="18" charset="0"/>
                        </a:rPr>
                        <a:t>- Market Adoption: Not yet a popular replacement for face lock and fingerprint lock systems.</a:t>
                      </a:r>
                      <a:endParaRPr lang="en-US" sz="1600" kern="10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Potential Security Vulnerabilities</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extLst>
                  <a:ext uri="{0D108BD9-81ED-4DB2-BD59-A6C34878D82A}">
                    <a16:rowId xmlns:a16="http://schemas.microsoft.com/office/drawing/2014/main" val="2885446725"/>
                  </a:ext>
                </a:extLst>
              </a:tr>
              <a:tr h="749856">
                <a:tc>
                  <a:txBody>
                    <a:bodyPr/>
                    <a:lstStyle/>
                    <a:p>
                      <a:pPr marL="0" marR="0" algn="ctr">
                        <a:lnSpc>
                          <a:spcPct val="107000"/>
                        </a:lnSpc>
                        <a:spcBef>
                          <a:spcPts val="0"/>
                        </a:spcBef>
                        <a:spcAft>
                          <a:spcPts val="800"/>
                        </a:spcAft>
                      </a:pPr>
                      <a:r>
                        <a:rPr lang="en-IN" sz="1600" kern="100" dirty="0">
                          <a:solidFill>
                            <a:srgbClr val="FFFF00"/>
                          </a:solidFill>
                          <a:effectLst/>
                          <a:latin typeface="Baskerville Old Face" panose="02020602080505020303" pitchFamily="18" charset="0"/>
                        </a:rPr>
                        <a:t>OPPORTUNITIES</a:t>
                      </a:r>
                      <a:endParaRPr lang="en-US" sz="1600" kern="100" dirty="0">
                        <a:solidFill>
                          <a:srgbClr val="FFFF00"/>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a:solidFill>
                            <a:srgbClr val="1ED827"/>
                          </a:solidFill>
                          <a:effectLst/>
                          <a:latin typeface="Baskerville Old Face" panose="02020602080505020303" pitchFamily="18" charset="0"/>
                        </a:rPr>
                        <a:t>- Diverse Applications: Broad application across healthcare, education, retail, and transportation.</a:t>
                      </a:r>
                      <a:endParaRPr lang="en-US" sz="1600" kern="10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Growing Security Needs</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extLst>
                  <a:ext uri="{0D108BD9-81ED-4DB2-BD59-A6C34878D82A}">
                    <a16:rowId xmlns:a16="http://schemas.microsoft.com/office/drawing/2014/main" val="670394469"/>
                  </a:ext>
                </a:extLst>
              </a:tr>
              <a:tr h="749856">
                <a:tc>
                  <a:txBody>
                    <a:bodyPr/>
                    <a:lstStyle/>
                    <a:p>
                      <a:pPr algn="ctr">
                        <a:lnSpc>
                          <a:spcPct val="107000"/>
                        </a:lnSpc>
                      </a:pPr>
                      <a:endParaRPr lang="en-US" sz="1600" kern="100" dirty="0">
                        <a:solidFill>
                          <a:srgbClr val="FFFF00"/>
                        </a:solidFill>
                        <a:effectLst/>
                        <a:latin typeface="Baskerville Old Face" panose="02020602080505020303"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a:solidFill>
                            <a:srgbClr val="1ED827"/>
                          </a:solidFill>
                          <a:effectLst/>
                          <a:latin typeface="Baskerville Old Face" panose="02020602080505020303" pitchFamily="18" charset="0"/>
                        </a:rPr>
                        <a:t>- Scalability: Suitable for businesses of all sizes, enhancing operational efficiency.</a:t>
                      </a:r>
                      <a:endParaRPr lang="en-US" sz="1600" kern="10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Expansion into New Markets</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extLst>
                  <a:ext uri="{0D108BD9-81ED-4DB2-BD59-A6C34878D82A}">
                    <a16:rowId xmlns:a16="http://schemas.microsoft.com/office/drawing/2014/main" val="2010843524"/>
                  </a:ext>
                </a:extLst>
              </a:tr>
              <a:tr h="749856">
                <a:tc>
                  <a:txBody>
                    <a:bodyPr/>
                    <a:lstStyle/>
                    <a:p>
                      <a:pPr marL="0" marR="0" algn="ctr">
                        <a:lnSpc>
                          <a:spcPct val="107000"/>
                        </a:lnSpc>
                        <a:spcBef>
                          <a:spcPts val="0"/>
                        </a:spcBef>
                        <a:spcAft>
                          <a:spcPts val="800"/>
                        </a:spcAft>
                      </a:pPr>
                      <a:r>
                        <a:rPr lang="en-IN" sz="1600" kern="100" dirty="0">
                          <a:solidFill>
                            <a:srgbClr val="FFFF00"/>
                          </a:solidFill>
                          <a:effectLst/>
                          <a:latin typeface="Baskerville Old Face" panose="02020602080505020303" pitchFamily="18" charset="0"/>
                        </a:rPr>
                        <a:t>THREATS</a:t>
                      </a:r>
                      <a:endParaRPr lang="en-US" sz="1600" kern="100" dirty="0">
                        <a:solidFill>
                          <a:srgbClr val="FFFF00"/>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a:solidFill>
                            <a:srgbClr val="1ED827"/>
                          </a:solidFill>
                          <a:effectLst/>
                          <a:latin typeface="Baskerville Old Face" panose="02020602080505020303" pitchFamily="18" charset="0"/>
                        </a:rPr>
                        <a:t>- Emerging Technologies: New biometric technologies may be more cost-effective.</a:t>
                      </a:r>
                      <a:endParaRPr lang="en-US" sz="1600" kern="10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Technological Advancements in Biometrics</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extLst>
                  <a:ext uri="{0D108BD9-81ED-4DB2-BD59-A6C34878D82A}">
                    <a16:rowId xmlns:a16="http://schemas.microsoft.com/office/drawing/2014/main" val="675234505"/>
                  </a:ext>
                </a:extLst>
              </a:tr>
              <a:tr h="563380">
                <a:tc>
                  <a:txBody>
                    <a:bodyPr/>
                    <a:lstStyle/>
                    <a:p>
                      <a:pPr algn="ctr">
                        <a:lnSpc>
                          <a:spcPct val="107000"/>
                        </a:lnSpc>
                      </a:pPr>
                      <a:endParaRPr lang="en-US" sz="1600" kern="100" dirty="0">
                        <a:solidFill>
                          <a:srgbClr val="FFFF00"/>
                        </a:solidFill>
                        <a:effectLst/>
                        <a:latin typeface="Baskerville Old Face" panose="02020602080505020303"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a:solidFill>
                            <a:srgbClr val="1ED827"/>
                          </a:solidFill>
                          <a:effectLst/>
                          <a:latin typeface="Baskerville Old Face" panose="02020602080505020303" pitchFamily="18" charset="0"/>
                        </a:rPr>
                        <a:t>- Market Competition: Competitors may offer lower-priced alternatives.</a:t>
                      </a:r>
                      <a:endParaRPr lang="en-US" sz="1600" kern="10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tc>
                  <a:txBody>
                    <a:bodyPr/>
                    <a:lstStyle/>
                    <a:p>
                      <a:pPr marL="0" marR="0" algn="ctr">
                        <a:lnSpc>
                          <a:spcPct val="107000"/>
                        </a:lnSpc>
                        <a:spcBef>
                          <a:spcPts val="0"/>
                        </a:spcBef>
                        <a:spcAft>
                          <a:spcPts val="800"/>
                        </a:spcAft>
                      </a:pPr>
                      <a:r>
                        <a:rPr lang="en-IN" sz="1600" kern="100" dirty="0">
                          <a:solidFill>
                            <a:srgbClr val="1ED827"/>
                          </a:solidFill>
                          <a:effectLst/>
                          <a:latin typeface="Baskerville Old Face" panose="02020602080505020303" pitchFamily="18" charset="0"/>
                        </a:rPr>
                        <a:t>- Increased Regulatory Requirements</a:t>
                      </a:r>
                      <a:endParaRPr lang="en-US" sz="1600" kern="100" dirty="0">
                        <a:solidFill>
                          <a:srgbClr val="1ED827"/>
                        </a:solidFill>
                        <a:effectLst/>
                        <a:latin typeface="Baskerville Old Face" panose="02020602080505020303" pitchFamily="18" charset="0"/>
                        <a:ea typeface="Aptos" panose="020B0004020202020204" pitchFamily="34" charset="0"/>
                        <a:cs typeface="Times New Roman" panose="02020603050405020304" pitchFamily="18" charset="0"/>
                      </a:endParaRPr>
                    </a:p>
                  </a:txBody>
                  <a:tcPr marL="7653" marR="7653" marT="7653" marB="7653" anchor="ctr"/>
                </a:tc>
                <a:extLst>
                  <a:ext uri="{0D108BD9-81ED-4DB2-BD59-A6C34878D82A}">
                    <a16:rowId xmlns:a16="http://schemas.microsoft.com/office/drawing/2014/main" val="3600501979"/>
                  </a:ext>
                </a:extLst>
              </a:tr>
            </a:tbl>
          </a:graphicData>
        </a:graphic>
      </p:graphicFrame>
    </p:spTree>
    <p:custDataLst>
      <p:tags r:id="rId1"/>
    </p:custDataLst>
    <p:extLst>
      <p:ext uri="{BB962C8B-B14F-4D97-AF65-F5344CB8AC3E}">
        <p14:creationId xmlns:p14="http://schemas.microsoft.com/office/powerpoint/2010/main" val="3305448167"/>
      </p:ext>
    </p:extLst>
  </p:cSld>
  <p:clrMapOvr>
    <a:masterClrMapping/>
  </p:clrMapOvr>
  <mc:AlternateContent xmlns:mc="http://schemas.openxmlformats.org/markup-compatibility/2006" xmlns:p14="http://schemas.microsoft.com/office/powerpoint/2010/main">
    <mc:Choice Requires="p14">
      <p:transition spd="slow" p14:dur="2000" advTm="2789">
        <p14:ferris dir="l"/>
      </p:transition>
    </mc:Choice>
    <mc:Fallback xmlns="">
      <p:transition spd="slow" advTm="278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3CCD081-DDDE-AE4A-4597-36D956FA8F19}"/>
              </a:ext>
            </a:extLst>
          </p:cNvPr>
          <p:cNvSpPr txBox="1"/>
          <p:nvPr/>
        </p:nvSpPr>
        <p:spPr>
          <a:xfrm>
            <a:off x="360725" y="608197"/>
            <a:ext cx="10083569" cy="2616101"/>
          </a:xfrm>
          <a:prstGeom prst="rect">
            <a:avLst/>
          </a:prstGeom>
          <a:noFill/>
        </p:spPr>
        <p:txBody>
          <a:bodyPr wrap="square" rtlCol="0">
            <a:spAutoFit/>
          </a:bodyPr>
          <a:lstStyle/>
          <a:p>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All of our previous presentations had products to be presented for pricing. However, this semester, we’ve diverged from the usual procedures and presented an idea, which does not have effective price. So, we’ll be inspecting some of the products from the internet to give a brief idea about the pricing system followed in this field. </a:t>
            </a:r>
            <a:r>
              <a:rPr lang="en-US" sz="1600" b="1" dirty="0">
                <a:latin typeface="Times New Roman" panose="02020603050405020304" pitchFamily="18" charset="0"/>
                <a:cs typeface="Times New Roman" panose="02020603050405020304" pitchFamily="18" charset="0"/>
              </a:rPr>
              <a:t>When considering pricing strategies, we must strike a delicate balance between accessibility and accountability.</a:t>
            </a:r>
          </a:p>
          <a:p>
            <a:r>
              <a:rPr lang="en-US" sz="1600" b="1" dirty="0">
                <a:latin typeface="Times New Roman" panose="02020603050405020304" pitchFamily="18" charset="0"/>
                <a:cs typeface="Times New Roman" panose="02020603050405020304" pitchFamily="18" charset="0"/>
              </a:rPr>
              <a:t>On one hand, making the technology affordable ensures wider adoption and accessibility for various organizations and agencies.</a:t>
            </a:r>
          </a:p>
          <a:p>
            <a:r>
              <a:rPr lang="en-US" sz="1600" b="1" dirty="0">
                <a:latin typeface="Times New Roman" panose="02020603050405020304" pitchFamily="18" charset="0"/>
                <a:cs typeface="Times New Roman" panose="02020603050405020304" pitchFamily="18" charset="0"/>
              </a:rPr>
              <a:t>On the other hand, pricing it too low may lead to misuse and exploitation by entities and less-than-honorable intentions.</a:t>
            </a:r>
          </a:p>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11" name="Table 10">
            <a:extLst>
              <a:ext uri="{FF2B5EF4-FFF2-40B4-BE49-F238E27FC236}">
                <a16:creationId xmlns:a16="http://schemas.microsoft.com/office/drawing/2014/main" id="{D7A41070-2C0D-099A-85C8-C01492BBC6D0}"/>
              </a:ext>
            </a:extLst>
          </p:cNvPr>
          <p:cNvGraphicFramePr>
            <a:graphicFrameLocks noGrp="1"/>
          </p:cNvGraphicFramePr>
          <p:nvPr>
            <p:extLst>
              <p:ext uri="{D42A27DB-BD31-4B8C-83A1-F6EECF244321}">
                <p14:modId xmlns:p14="http://schemas.microsoft.com/office/powerpoint/2010/main" val="2156902270"/>
              </p:ext>
            </p:extLst>
          </p:nvPr>
        </p:nvGraphicFramePr>
        <p:xfrm>
          <a:off x="1508984" y="2638219"/>
          <a:ext cx="6783070" cy="1094931"/>
        </p:xfrm>
        <a:graphic>
          <a:graphicData uri="http://schemas.openxmlformats.org/drawingml/2006/table">
            <a:tbl>
              <a:tblPr firstRow="1" firstCol="1" bandRow="1">
                <a:tableStyleId>{8A107856-5554-42FB-B03E-39F5DBC370BA}</a:tableStyleId>
              </a:tblPr>
              <a:tblGrid>
                <a:gridCol w="4479290">
                  <a:extLst>
                    <a:ext uri="{9D8B030D-6E8A-4147-A177-3AD203B41FA5}">
                      <a16:colId xmlns:a16="http://schemas.microsoft.com/office/drawing/2014/main" val="2538070489"/>
                    </a:ext>
                  </a:extLst>
                </a:gridCol>
                <a:gridCol w="2303780">
                  <a:extLst>
                    <a:ext uri="{9D8B030D-6E8A-4147-A177-3AD203B41FA5}">
                      <a16:colId xmlns:a16="http://schemas.microsoft.com/office/drawing/2014/main" val="3542053732"/>
                    </a:ext>
                  </a:extLst>
                </a:gridCol>
              </a:tblGrid>
              <a:tr h="0">
                <a:tc>
                  <a:txBody>
                    <a:bodyPr/>
                    <a:lstStyle/>
                    <a:p>
                      <a:pPr marL="0" marR="0">
                        <a:lnSpc>
                          <a:spcPct val="107000"/>
                        </a:lnSpc>
                        <a:spcBef>
                          <a:spcPts val="0"/>
                        </a:spcBef>
                        <a:spcAft>
                          <a:spcPts val="0"/>
                        </a:spcAft>
                      </a:pPr>
                      <a:r>
                        <a:rPr lang="en-GB" sz="1400" b="1" dirty="0" err="1">
                          <a:effectLst/>
                          <a:latin typeface="Footlight MT Light" panose="0204060206030A020304" pitchFamily="18" charset="0"/>
                        </a:rPr>
                        <a:t>Irisheld</a:t>
                      </a:r>
                      <a:r>
                        <a:rPr lang="en-GB" sz="1400" b="1" dirty="0">
                          <a:effectLst/>
                          <a:latin typeface="Footlight MT Light" panose="0204060206030A020304" pitchFamily="18" charset="0"/>
                        </a:rPr>
                        <a:t> </a:t>
                      </a:r>
                      <a:r>
                        <a:rPr lang="en-GB" sz="1400" b="1" dirty="0" err="1">
                          <a:effectLst/>
                          <a:latin typeface="Footlight MT Light" panose="0204060206030A020304" pitchFamily="18" charset="0"/>
                        </a:rPr>
                        <a:t>iriTech</a:t>
                      </a:r>
                      <a:r>
                        <a:rPr lang="en-GB" sz="1400" b="1" dirty="0">
                          <a:effectLst/>
                          <a:latin typeface="Footlight MT Light" panose="0204060206030A020304" pitchFamily="18" charset="0"/>
                        </a:rPr>
                        <a:t> MK2120U</a:t>
                      </a:r>
                      <a:endParaRPr lang="en-US" sz="1200" b="1" dirty="0">
                        <a:effectLst/>
                        <a:latin typeface="Footlight MT Light" panose="0204060206030A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400" b="1">
                          <a:effectLst/>
                          <a:latin typeface="Footlight MT Light" panose="0204060206030A020304" pitchFamily="18" charset="0"/>
                        </a:rPr>
                        <a:t>₹7,499</a:t>
                      </a:r>
                      <a:endParaRPr lang="en-US" sz="1200" b="1">
                        <a:effectLst/>
                        <a:latin typeface="Footlight MT Light" panose="0204060206030A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5474716"/>
                  </a:ext>
                </a:extLst>
              </a:tr>
              <a:tr h="0">
                <a:tc>
                  <a:txBody>
                    <a:bodyPr/>
                    <a:lstStyle/>
                    <a:p>
                      <a:pPr marL="0" marR="0">
                        <a:lnSpc>
                          <a:spcPct val="107000"/>
                        </a:lnSpc>
                        <a:spcBef>
                          <a:spcPts val="0"/>
                        </a:spcBef>
                        <a:spcAft>
                          <a:spcPts val="0"/>
                        </a:spcAft>
                      </a:pPr>
                      <a:r>
                        <a:rPr lang="en-GB" sz="1400" b="1" dirty="0">
                          <a:effectLst/>
                          <a:latin typeface="Footlight MT Light" panose="0204060206030A020304" pitchFamily="18" charset="0"/>
                        </a:rPr>
                        <a:t>MANTRA Single Iris Scanner for Ayushman Bharat Scheme MIS100 V2 Scanner (Black)</a:t>
                      </a:r>
                      <a:endParaRPr lang="en-US" sz="1200" b="1" dirty="0">
                        <a:effectLst/>
                        <a:latin typeface="Footlight MT Light" panose="0204060206030A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400" b="1">
                          <a:effectLst/>
                          <a:latin typeface="Footlight MT Light" panose="0204060206030A020304" pitchFamily="18" charset="0"/>
                        </a:rPr>
                        <a:t>₹9,000</a:t>
                      </a:r>
                      <a:endParaRPr lang="en-US" sz="1200" b="1">
                        <a:effectLst/>
                        <a:latin typeface="Footlight MT Light" panose="0204060206030A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8265488"/>
                  </a:ext>
                </a:extLst>
              </a:tr>
              <a:tr h="0">
                <a:tc>
                  <a:txBody>
                    <a:bodyPr/>
                    <a:lstStyle/>
                    <a:p>
                      <a:pPr marL="0" marR="0">
                        <a:lnSpc>
                          <a:spcPct val="107000"/>
                        </a:lnSpc>
                        <a:spcBef>
                          <a:spcPts val="0"/>
                        </a:spcBef>
                        <a:spcAft>
                          <a:spcPts val="0"/>
                        </a:spcAft>
                      </a:pPr>
                      <a:r>
                        <a:rPr lang="en-GB" sz="1400" b="1" dirty="0">
                          <a:effectLst/>
                          <a:latin typeface="Footlight MT Light" panose="0204060206030A020304" pitchFamily="18" charset="0"/>
                        </a:rPr>
                        <a:t>CMI Tech BMT-20 Binoculars Dual Iris Recognition System</a:t>
                      </a:r>
                      <a:endParaRPr lang="en-US" sz="1200" b="1" dirty="0">
                        <a:effectLst/>
                        <a:latin typeface="Footlight MT Light" panose="0204060206030A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400" b="1">
                          <a:effectLst/>
                          <a:latin typeface="Footlight MT Light" panose="0204060206030A020304" pitchFamily="18" charset="0"/>
                        </a:rPr>
                        <a:t>₹28,000</a:t>
                      </a:r>
                      <a:endParaRPr lang="en-US" sz="1200" b="1">
                        <a:effectLst/>
                        <a:latin typeface="Footlight MT Light" panose="0204060206030A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1925743"/>
                  </a:ext>
                </a:extLst>
              </a:tr>
              <a:tr h="0">
                <a:tc>
                  <a:txBody>
                    <a:bodyPr/>
                    <a:lstStyle/>
                    <a:p>
                      <a:pPr marL="0" marR="0">
                        <a:lnSpc>
                          <a:spcPct val="107000"/>
                        </a:lnSpc>
                        <a:spcBef>
                          <a:spcPts val="0"/>
                        </a:spcBef>
                        <a:spcAft>
                          <a:spcPts val="0"/>
                        </a:spcAft>
                      </a:pPr>
                      <a:r>
                        <a:rPr lang="en-GB" sz="1400" b="1" dirty="0">
                          <a:effectLst/>
                          <a:latin typeface="Footlight MT Light" panose="0204060206030A020304" pitchFamily="18" charset="0"/>
                        </a:rPr>
                        <a:t>MISTAB 74G Biometric Iris Recognition Tablet</a:t>
                      </a:r>
                      <a:endParaRPr lang="en-US" sz="1200" b="1" dirty="0">
                        <a:effectLst/>
                        <a:latin typeface="Footlight MT Light" panose="0204060206030A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400" b="1" dirty="0">
                          <a:effectLst/>
                          <a:latin typeface="Footlight MT Light" panose="0204060206030A020304" pitchFamily="18" charset="0"/>
                        </a:rPr>
                        <a:t>₹16,499</a:t>
                      </a:r>
                      <a:endParaRPr lang="en-US" sz="1200" b="1" dirty="0">
                        <a:effectLst/>
                        <a:latin typeface="Footlight MT Light" panose="0204060206030A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8451021"/>
                  </a:ext>
                </a:extLst>
              </a:tr>
            </a:tbl>
          </a:graphicData>
        </a:graphic>
      </p:graphicFrame>
      <p:sp>
        <p:nvSpPr>
          <p:cNvPr id="12" name="TextBox 11">
            <a:extLst>
              <a:ext uri="{FF2B5EF4-FFF2-40B4-BE49-F238E27FC236}">
                <a16:creationId xmlns:a16="http://schemas.microsoft.com/office/drawing/2014/main" id="{6C6599CD-FA3B-4A6F-F776-AC7C2A550561}"/>
              </a:ext>
            </a:extLst>
          </p:cNvPr>
          <p:cNvSpPr txBox="1"/>
          <p:nvPr/>
        </p:nvSpPr>
        <p:spPr>
          <a:xfrm>
            <a:off x="360726" y="3984863"/>
            <a:ext cx="10184235" cy="1200329"/>
          </a:xfrm>
          <a:prstGeom prst="rect">
            <a:avLst/>
          </a:prstGeom>
          <a:noFill/>
        </p:spPr>
        <p:txBody>
          <a:bodyPr wrap="square" rtlCol="0">
            <a:spAutoFit/>
          </a:bodyPr>
          <a:lstStyle/>
          <a:p>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Here, we can see that the normal purchasable iris detectors cost less than ₹9,000, whereas the binoculars dual iris recognition system costs more than ₹22,000. Even an iris detection tablet is worth around ~ ₹15,000 – quite as much as the modern-day smartphones.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3" name="TextBox 12">
            <a:extLst>
              <a:ext uri="{FF2B5EF4-FFF2-40B4-BE49-F238E27FC236}">
                <a16:creationId xmlns:a16="http://schemas.microsoft.com/office/drawing/2014/main" id="{4D416BEF-CA78-C30B-72A6-F16BCB7E775D}"/>
              </a:ext>
            </a:extLst>
          </p:cNvPr>
          <p:cNvSpPr txBox="1"/>
          <p:nvPr/>
        </p:nvSpPr>
        <p:spPr>
          <a:xfrm>
            <a:off x="787529" y="5064925"/>
            <a:ext cx="8952089" cy="1767792"/>
          </a:xfrm>
          <a:prstGeom prst="rect">
            <a:avLst/>
          </a:prstGeom>
          <a:noFill/>
        </p:spPr>
        <p:txBody>
          <a:bodyPr wrap="square" rtlCol="0">
            <a:spAutoFit/>
          </a:bodyPr>
          <a:lstStyle/>
          <a:p>
            <a:pPr marL="0" marR="0">
              <a:lnSpc>
                <a:spcPct val="107000"/>
              </a:lnSpc>
              <a:spcBef>
                <a:spcPts val="0"/>
              </a:spcBef>
              <a:spcAft>
                <a:spcPts val="800"/>
              </a:spcAft>
            </a:pPr>
            <a:r>
              <a:rPr lang="en-GB" sz="1200" b="1" dirty="0">
                <a:effectLst/>
                <a:latin typeface="Times New Roman" panose="02020603050405020304" pitchFamily="18" charset="0"/>
                <a:ea typeface="Calibri" panose="020F0502020204030204" pitchFamily="34" charset="0"/>
                <a:cs typeface="Times New Roman" panose="02020603050405020304" pitchFamily="18" charset="0"/>
              </a:rPr>
              <a:t>Credits: </a:t>
            </a:r>
            <a:r>
              <a:rPr lang="en-GB" sz="12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https://www.cgdev.org/blog/iris-recognition-better-fingerprints-and-falling-price#:~:text=It%20retails%20for%20around%20%24200,%243%E2%80%94%245%20in%20mass%20production</a:t>
            </a:r>
            <a:r>
              <a:rPr lang="en-GB" sz="12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2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https://www.flipkart.com/mantra-single-iris-scanner-ayushman-bharat-scheme-mis100-v2/p/itmf9k6h99qxyu8x</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2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https://www.moglix.com/cmi-tech-bmt-20-binoculars-dual-iris-recognition-system-for-biometric-enrollment/mp/msnz5267en7m9x</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2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https://www.ushainfosolution.com/eye-scanner.html</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4" name="TextBox 13">
            <a:extLst>
              <a:ext uri="{FF2B5EF4-FFF2-40B4-BE49-F238E27FC236}">
                <a16:creationId xmlns:a16="http://schemas.microsoft.com/office/drawing/2014/main" id="{C22FB538-E323-96D2-BF50-2152A03A9A3C}"/>
              </a:ext>
            </a:extLst>
          </p:cNvPr>
          <p:cNvSpPr txBox="1"/>
          <p:nvPr/>
        </p:nvSpPr>
        <p:spPr>
          <a:xfrm>
            <a:off x="4555221" y="111042"/>
            <a:ext cx="1795244" cy="584775"/>
          </a:xfrm>
          <a:prstGeom prst="rect">
            <a:avLst/>
          </a:prstGeom>
          <a:noFill/>
        </p:spPr>
        <p:txBody>
          <a:bodyPr wrap="square" rtlCol="0">
            <a:spAutoFit/>
          </a:bodyPr>
          <a:lstStyle/>
          <a:p>
            <a:r>
              <a:rPr lang="en-US" sz="3200" b="1" dirty="0">
                <a:solidFill>
                  <a:schemeClr val="accent1">
                    <a:lumMod val="50000"/>
                  </a:schemeClr>
                </a:solidFill>
                <a:latin typeface="Algerian" panose="04020705040A02060702" pitchFamily="82" charset="0"/>
              </a:rPr>
              <a:t>pricing</a:t>
            </a:r>
          </a:p>
        </p:txBody>
      </p:sp>
    </p:spTree>
    <p:extLst>
      <p:ext uri="{BB962C8B-B14F-4D97-AF65-F5344CB8AC3E}">
        <p14:creationId xmlns:p14="http://schemas.microsoft.com/office/powerpoint/2010/main" val="3307970353"/>
      </p:ext>
    </p:extLst>
  </p:cSld>
  <p:clrMapOvr>
    <a:masterClrMapping/>
  </p:clrMapOvr>
  <mc:AlternateContent xmlns:mc="http://schemas.openxmlformats.org/markup-compatibility/2006" xmlns:p14="http://schemas.microsoft.com/office/powerpoint/2010/main">
    <mc:Choice Requires="p14">
      <p:transition spd="slow" p14:dur="1400" advTm="3496">
        <p14:ripple/>
      </p:transition>
    </mc:Choice>
    <mc:Fallback xmlns="">
      <p:transition spd="slow" advTm="34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DA93-F443-4497-B14C-48260631E585}"/>
              </a:ext>
            </a:extLst>
          </p:cNvPr>
          <p:cNvSpPr>
            <a:spLocks noGrp="1"/>
          </p:cNvSpPr>
          <p:nvPr>
            <p:ph type="title"/>
          </p:nvPr>
        </p:nvSpPr>
        <p:spPr>
          <a:xfrm>
            <a:off x="1979176" y="106113"/>
            <a:ext cx="8054057" cy="461394"/>
          </a:xfrm>
        </p:spPr>
        <p:txBody>
          <a:bodyPr>
            <a:normAutofit fontScale="90000"/>
          </a:bodyPr>
          <a:lstStyle/>
          <a:p>
            <a:r>
              <a:rPr lang="en-US" b="1" dirty="0">
                <a:solidFill>
                  <a:schemeClr val="accent6">
                    <a:lumMod val="75000"/>
                  </a:schemeClr>
                </a:solidFill>
                <a:latin typeface="Algerian" panose="04020705040A02060702" pitchFamily="82" charset="0"/>
              </a:rPr>
              <a:t>BUSINESS AND FINANCIAL FORECAST</a:t>
            </a:r>
            <a:endParaRPr lang="en-IN" b="1" dirty="0">
              <a:solidFill>
                <a:schemeClr val="accent6">
                  <a:lumMod val="75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9218288B-63D5-40D6-A8A1-30F456D404D6}"/>
              </a:ext>
            </a:extLst>
          </p:cNvPr>
          <p:cNvSpPr txBox="1"/>
          <p:nvPr/>
        </p:nvSpPr>
        <p:spPr>
          <a:xfrm>
            <a:off x="6391785" y="705177"/>
            <a:ext cx="5738695" cy="4062651"/>
          </a:xfrm>
          <a:prstGeom prst="rect">
            <a:avLst/>
          </a:prstGeom>
          <a:noFill/>
        </p:spPr>
        <p:txBody>
          <a:bodyPr wrap="square" rtlCol="0">
            <a:spAutoFit/>
          </a:bodyPr>
          <a:lstStyle/>
          <a:p>
            <a:pPr marL="285750" indent="-285750">
              <a:buFont typeface="Wingdings" panose="05000000000000000000" pitchFamily="2" charset="2"/>
              <a:buChar char="Ø"/>
            </a:pPr>
            <a:r>
              <a:rPr lang="en-IN" sz="1500" b="1" dirty="0">
                <a:latin typeface="Footlight MT Light" panose="0204060206030A020304" pitchFamily="18" charset="0"/>
              </a:rPr>
              <a:t>Iris Recognition Market Size was valued at USD 4.7Billion in 2023. The Iris Recognition Market industry is projected to grow from </a:t>
            </a:r>
            <a:r>
              <a:rPr lang="en-IN" sz="1500" b="1" u="sng" dirty="0">
                <a:latin typeface="Footlight MT Light" panose="0204060206030A020304" pitchFamily="18" charset="0"/>
              </a:rPr>
              <a:t>USD 5.5Billion in 2023 to USD 22.1 Billion by 2032</a:t>
            </a:r>
            <a:r>
              <a:rPr lang="en-IN" sz="1500" b="1" dirty="0">
                <a:latin typeface="Footlight MT Light" panose="0204060206030A020304" pitchFamily="18" charset="0"/>
              </a:rPr>
              <a:t>, exhibiting a </a:t>
            </a:r>
            <a:r>
              <a:rPr lang="en-IN" sz="1500" b="1" u="sng" dirty="0">
                <a:latin typeface="Footlight MT Light" panose="0204060206030A020304" pitchFamily="18" charset="0"/>
              </a:rPr>
              <a:t>compound annual growth rate (CAGR) of 18.80%</a:t>
            </a:r>
            <a:r>
              <a:rPr lang="en-IN" sz="1500" b="1" dirty="0">
                <a:latin typeface="Footlight MT Light" panose="0204060206030A020304" pitchFamily="18" charset="0"/>
              </a:rPr>
              <a:t> during the forecast period (2023- 2032). Increased government investment in Iris recognition technologies and rising demand for advanced video surveillance systems are the key market drivers enhancing the market growth.</a:t>
            </a:r>
          </a:p>
          <a:p>
            <a:pPr marL="285750" indent="-285750">
              <a:buFont typeface="Wingdings" panose="05000000000000000000" pitchFamily="2" charset="2"/>
              <a:buChar char="Ø"/>
            </a:pPr>
            <a:r>
              <a:rPr lang="en-IN" sz="1500" b="1" dirty="0">
                <a:latin typeface="Footlight MT Light" panose="0204060206030A020304" pitchFamily="18" charset="0"/>
              </a:rPr>
              <a:t>August 2023, IIT Madras will launch two initiatives as part of its suicide prevention initiative in the upcoming academic year beginning in August: a face recognition attendance management system for identifying students absent for long periods of time &amp; an app that will allow parents to regularly interact with their children. The automatic attendance system will use face-recognition technology, and it was noted that the institute's data science programs will aid in analysing this data.</a:t>
            </a:r>
            <a:endParaRPr lang="en-US" sz="1500" dirty="0">
              <a:latin typeface="Footlight MT Light" panose="0204060206030A020304" pitchFamily="18" charset="0"/>
            </a:endParaRPr>
          </a:p>
          <a:p>
            <a:endParaRPr lang="en-IN" b="1" dirty="0">
              <a:solidFill>
                <a:schemeClr val="tx2"/>
              </a:solidFill>
              <a:latin typeface="Footlight MT Light" panose="0204060206030A020304" pitchFamily="18" charset="0"/>
            </a:endParaRPr>
          </a:p>
        </p:txBody>
      </p:sp>
      <p:pic>
        <p:nvPicPr>
          <p:cNvPr id="9" name="Picture 8">
            <a:extLst>
              <a:ext uri="{FF2B5EF4-FFF2-40B4-BE49-F238E27FC236}">
                <a16:creationId xmlns:a16="http://schemas.microsoft.com/office/drawing/2014/main" id="{0BA4B705-6E45-B2E1-AB33-2F5EDE161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1" y="816834"/>
            <a:ext cx="5176466" cy="2672986"/>
          </a:xfrm>
          <a:prstGeom prst="rect">
            <a:avLst/>
          </a:prstGeom>
        </p:spPr>
      </p:pic>
      <p:pic>
        <p:nvPicPr>
          <p:cNvPr id="10" name="Picture 9">
            <a:extLst>
              <a:ext uri="{FF2B5EF4-FFF2-40B4-BE49-F238E27FC236}">
                <a16:creationId xmlns:a16="http://schemas.microsoft.com/office/drawing/2014/main" id="{F54FABE2-48BB-79FD-A874-DBAD6ABAE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158" y="3734786"/>
            <a:ext cx="4723628" cy="2306380"/>
          </a:xfrm>
          <a:prstGeom prst="rect">
            <a:avLst/>
          </a:prstGeom>
        </p:spPr>
      </p:pic>
      <p:sp>
        <p:nvSpPr>
          <p:cNvPr id="11" name="TextBox 10">
            <a:extLst>
              <a:ext uri="{FF2B5EF4-FFF2-40B4-BE49-F238E27FC236}">
                <a16:creationId xmlns:a16="http://schemas.microsoft.com/office/drawing/2014/main" id="{15C49C1B-109E-9D45-E7E2-7DBBAB14FB05}"/>
              </a:ext>
            </a:extLst>
          </p:cNvPr>
          <p:cNvSpPr txBox="1"/>
          <p:nvPr/>
        </p:nvSpPr>
        <p:spPr>
          <a:xfrm>
            <a:off x="6786694" y="4530055"/>
            <a:ext cx="4496499" cy="2466829"/>
          </a:xfrm>
          <a:prstGeom prst="rect">
            <a:avLst/>
          </a:prstGeom>
          <a:noFill/>
        </p:spPr>
        <p:txBody>
          <a:bodyPr wrap="square" rtlCol="0">
            <a:spAutoFit/>
          </a:bodyPr>
          <a:lstStyle/>
          <a:p>
            <a:pPr marL="0" marR="0">
              <a:lnSpc>
                <a:spcPct val="107000"/>
              </a:lnSpc>
              <a:spcBef>
                <a:spcPts val="0"/>
              </a:spcBef>
              <a:spcAft>
                <a:spcPts val="800"/>
              </a:spcAft>
            </a:pPr>
            <a:r>
              <a:rPr lang="en-IN" sz="1500" b="1" dirty="0">
                <a:effectLst/>
                <a:latin typeface="Footlight MT Light" panose="0204060206030A020304" pitchFamily="18" charset="0"/>
                <a:ea typeface="Calibri" panose="020F0502020204030204" pitchFamily="34" charset="0"/>
                <a:cs typeface="Times New Roman" panose="02020603050405020304" pitchFamily="18" charset="0"/>
              </a:rPr>
              <a:t>Key companies in the Iris Recognition Market include –</a:t>
            </a:r>
            <a:endParaRPr lang="en-US" sz="1500" dirty="0">
              <a:effectLst/>
              <a:latin typeface="Footlight MT Light" panose="0204060206030A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IN" sz="1500" dirty="0" err="1">
                <a:effectLst/>
                <a:latin typeface="Footlight MT Light" panose="0204060206030A020304" pitchFamily="18" charset="0"/>
                <a:ea typeface="Calibri" panose="020F0502020204030204" pitchFamily="34" charset="0"/>
                <a:cs typeface="Times New Roman" panose="02020603050405020304" pitchFamily="18" charset="0"/>
              </a:rPr>
              <a:t>Cognitec</a:t>
            </a:r>
            <a:r>
              <a:rPr lang="en-IN" sz="1500" dirty="0">
                <a:effectLst/>
                <a:latin typeface="Footlight MT Light" panose="0204060206030A020304" pitchFamily="18" charset="0"/>
                <a:ea typeface="Calibri" panose="020F0502020204030204" pitchFamily="34" charset="0"/>
                <a:cs typeface="Times New Roman" panose="02020603050405020304" pitchFamily="18" charset="0"/>
              </a:rPr>
              <a:t> System GmbH (GERMANY)</a:t>
            </a:r>
            <a:endParaRPr lang="en-US" sz="1500" dirty="0">
              <a:effectLst/>
              <a:latin typeface="Footlight MT Light" panose="0204060206030A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IN" sz="1500" dirty="0">
                <a:effectLst/>
                <a:latin typeface="Footlight MT Light" panose="0204060206030A020304" pitchFamily="18" charset="0"/>
                <a:ea typeface="Calibri" panose="020F0502020204030204" pitchFamily="34" charset="0"/>
                <a:cs typeface="Times New Roman" panose="02020603050405020304" pitchFamily="18" charset="0"/>
              </a:rPr>
              <a:t>Google LLC (US)</a:t>
            </a:r>
            <a:endParaRPr lang="en-US" sz="1500" dirty="0">
              <a:effectLst/>
              <a:latin typeface="Footlight MT Light" panose="0204060206030A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IN" sz="1500" dirty="0">
                <a:effectLst/>
                <a:latin typeface="Footlight MT Light" panose="0204060206030A020304" pitchFamily="18" charset="0"/>
                <a:ea typeface="Calibri" panose="020F0502020204030204" pitchFamily="34" charset="0"/>
                <a:cs typeface="Times New Roman" panose="02020603050405020304" pitchFamily="18" charset="0"/>
              </a:rPr>
              <a:t>3M Company (US) </a:t>
            </a:r>
            <a:endParaRPr lang="en-US" sz="1500" dirty="0">
              <a:effectLst/>
              <a:latin typeface="Footlight MT Light" panose="0204060206030A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IN" sz="1500" dirty="0">
                <a:effectLst/>
                <a:latin typeface="Footlight MT Light" panose="0204060206030A020304" pitchFamily="18" charset="0"/>
                <a:ea typeface="Calibri" panose="020F0502020204030204" pitchFamily="34" charset="0"/>
                <a:cs typeface="Times New Roman" panose="02020603050405020304" pitchFamily="18" charset="0"/>
              </a:rPr>
              <a:t>Aware Inc. (INDIA)</a:t>
            </a:r>
            <a:endParaRPr lang="en-US" sz="1500" dirty="0">
              <a:effectLst/>
              <a:latin typeface="Footlight MT Light" panose="0204060206030A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IN" sz="1500" dirty="0">
                <a:effectLst/>
                <a:latin typeface="Footlight MT Light" panose="0204060206030A020304" pitchFamily="18" charset="0"/>
                <a:ea typeface="Calibri" panose="020F0502020204030204" pitchFamily="34" charset="0"/>
                <a:cs typeface="Times New Roman" panose="02020603050405020304" pitchFamily="18" charset="0"/>
              </a:rPr>
              <a:t>Dell Inc. (INDIA)</a:t>
            </a:r>
            <a:endParaRPr lang="en-US" sz="1500" dirty="0">
              <a:effectLst/>
              <a:latin typeface="Footlight MT Light" panose="0204060206030A020304" pitchFamily="18" charset="0"/>
              <a:ea typeface="Calibri" panose="020F0502020204030204" pitchFamily="34" charset="0"/>
              <a:cs typeface="Times New Roman" panose="02020603050405020304" pitchFamily="18" charset="0"/>
            </a:endParaRPr>
          </a:p>
          <a:p>
            <a:endParaRPr lang="en-US" dirty="0"/>
          </a:p>
        </p:txBody>
      </p:sp>
    </p:spTree>
    <p:custDataLst>
      <p:tags r:id="rId1"/>
    </p:custDataLst>
    <p:extLst>
      <p:ext uri="{BB962C8B-B14F-4D97-AF65-F5344CB8AC3E}">
        <p14:creationId xmlns:p14="http://schemas.microsoft.com/office/powerpoint/2010/main" val="272329725"/>
      </p:ext>
    </p:extLst>
  </p:cSld>
  <p:clrMapOvr>
    <a:masterClrMapping/>
  </p:clrMapOvr>
  <mc:AlternateContent xmlns:mc="http://schemas.openxmlformats.org/markup-compatibility/2006" xmlns:p14="http://schemas.microsoft.com/office/powerpoint/2010/main">
    <mc:Choice Requires="p14">
      <p:transition spd="slow" p14:dur="3000" advTm="11135">
        <p14:shred pattern="rectangle" dir="out"/>
      </p:transition>
    </mc:Choice>
    <mc:Fallback xmlns="">
      <p:transition spd="slow" advTm="111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 calcmode="lin" valueType="num">
                                      <p:cBhvr additive="base">
                                        <p:cTn id="27"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6" fill="hold" grpId="0"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 calcmode="lin" valueType="num">
                                      <p:cBhvr additive="base">
                                        <p:cTn id="3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6" fill="hold" grpId="0"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anim calcmode="lin" valueType="num">
                                      <p:cBhvr additive="base">
                                        <p:cTn id="39" dur="500" fill="hold"/>
                                        <p:tgtEl>
                                          <p:spTgt spid="11">
                                            <p:txEl>
                                              <p:pRg st="3" end="3"/>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6" fill="hold" grpId="0" nodeType="clickEffect">
                                  <p:stCondLst>
                                    <p:cond delay="0"/>
                                  </p:stCondLst>
                                  <p:childTnLst>
                                    <p:set>
                                      <p:cBhvr>
                                        <p:cTn id="44" dur="1" fill="hold">
                                          <p:stCondLst>
                                            <p:cond delay="0"/>
                                          </p:stCondLst>
                                        </p:cTn>
                                        <p:tgtEl>
                                          <p:spTgt spid="11">
                                            <p:txEl>
                                              <p:pRg st="4" end="4"/>
                                            </p:txEl>
                                          </p:spTgt>
                                        </p:tgtEl>
                                        <p:attrNameLst>
                                          <p:attrName>style.visibility</p:attrName>
                                        </p:attrNameLst>
                                      </p:cBhvr>
                                      <p:to>
                                        <p:strVal val="visible"/>
                                      </p:to>
                                    </p:set>
                                    <p:anim calcmode="lin" valueType="num">
                                      <p:cBhvr additive="base">
                                        <p:cTn id="45" dur="500" fill="hold"/>
                                        <p:tgtEl>
                                          <p:spTgt spid="11">
                                            <p:txEl>
                                              <p:pRg st="4" end="4"/>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6" fill="hold" grpId="0" nodeType="clickEffect">
                                  <p:stCondLst>
                                    <p:cond delay="0"/>
                                  </p:stCondLst>
                                  <p:childTnLst>
                                    <p:set>
                                      <p:cBhvr>
                                        <p:cTn id="50" dur="1" fill="hold">
                                          <p:stCondLst>
                                            <p:cond delay="0"/>
                                          </p:stCondLst>
                                        </p:cTn>
                                        <p:tgtEl>
                                          <p:spTgt spid="11">
                                            <p:txEl>
                                              <p:pRg st="5" end="5"/>
                                            </p:txEl>
                                          </p:spTgt>
                                        </p:tgtEl>
                                        <p:attrNameLst>
                                          <p:attrName>style.visibility</p:attrName>
                                        </p:attrNameLst>
                                      </p:cBhvr>
                                      <p:to>
                                        <p:strVal val="visible"/>
                                      </p:to>
                                    </p:set>
                                    <p:anim calcmode="lin" valueType="num">
                                      <p:cBhvr additive="base">
                                        <p:cTn id="51" dur="500" fill="hold"/>
                                        <p:tgtEl>
                                          <p:spTgt spid="11">
                                            <p:txEl>
                                              <p:pRg st="5" end="5"/>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randombar(horizontal)">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randombar(horizontal)">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C6CB-D7A5-44D1-9103-FE6B8EC30614}"/>
              </a:ext>
            </a:extLst>
          </p:cNvPr>
          <p:cNvSpPr>
            <a:spLocks noGrp="1"/>
          </p:cNvSpPr>
          <p:nvPr>
            <p:ph type="title"/>
          </p:nvPr>
        </p:nvSpPr>
        <p:spPr>
          <a:xfrm>
            <a:off x="694189" y="188176"/>
            <a:ext cx="10396882" cy="1151965"/>
          </a:xfrm>
        </p:spPr>
        <p:txBody>
          <a:bodyPr/>
          <a:lstStyle/>
          <a:p>
            <a:pPr algn="ctr"/>
            <a:r>
              <a:rPr lang="en-US" b="1" dirty="0">
                <a:latin typeface="Algerian" panose="04020705040A02060702" pitchFamily="82" charset="0"/>
              </a:rPr>
              <a:t>THANK YOU</a:t>
            </a:r>
            <a:endParaRPr lang="en-IN" b="1" dirty="0">
              <a:latin typeface="Algerian" panose="04020705040A02060702" pitchFamily="82" charset="0"/>
            </a:endParaRPr>
          </a:p>
        </p:txBody>
      </p:sp>
      <p:sp>
        <p:nvSpPr>
          <p:cNvPr id="3" name="TextBox 2">
            <a:extLst>
              <a:ext uri="{FF2B5EF4-FFF2-40B4-BE49-F238E27FC236}">
                <a16:creationId xmlns:a16="http://schemas.microsoft.com/office/drawing/2014/main" id="{74B92F51-4BBF-427C-A88E-B2269D752DD6}"/>
              </a:ext>
            </a:extLst>
          </p:cNvPr>
          <p:cNvSpPr txBox="1"/>
          <p:nvPr/>
        </p:nvSpPr>
        <p:spPr>
          <a:xfrm>
            <a:off x="4571364" y="1438157"/>
            <a:ext cx="2642532" cy="369332"/>
          </a:xfrm>
          <a:prstGeom prst="rect">
            <a:avLst/>
          </a:prstGeom>
          <a:noFill/>
        </p:spPr>
        <p:txBody>
          <a:bodyPr wrap="square" rtlCol="0">
            <a:spAutoFit/>
          </a:bodyPr>
          <a:lstStyle/>
          <a:p>
            <a:pPr algn="ctr"/>
            <a:r>
              <a:rPr lang="en-US" b="1" dirty="0">
                <a:solidFill>
                  <a:schemeClr val="accent1">
                    <a:lumMod val="50000"/>
                  </a:schemeClr>
                </a:solidFill>
                <a:latin typeface="Bradley Hand ITC" panose="03070402050302030203" pitchFamily="66" charset="0"/>
              </a:rPr>
              <a:t>ON   BEHALF  OF</a:t>
            </a:r>
            <a:endParaRPr lang="en-IN" b="1" dirty="0">
              <a:solidFill>
                <a:schemeClr val="accent1">
                  <a:lumMod val="50000"/>
                </a:schemeClr>
              </a:solidFill>
              <a:latin typeface="Bradley Hand ITC" panose="03070402050302030203" pitchFamily="66" charset="0"/>
            </a:endParaRPr>
          </a:p>
        </p:txBody>
      </p:sp>
      <p:sp>
        <p:nvSpPr>
          <p:cNvPr id="4" name="TextBox 3">
            <a:extLst>
              <a:ext uri="{FF2B5EF4-FFF2-40B4-BE49-F238E27FC236}">
                <a16:creationId xmlns:a16="http://schemas.microsoft.com/office/drawing/2014/main" id="{64A10BC1-ED21-4B27-AD82-A1D8556CB4A7}"/>
              </a:ext>
            </a:extLst>
          </p:cNvPr>
          <p:cNvSpPr txBox="1"/>
          <p:nvPr/>
        </p:nvSpPr>
        <p:spPr>
          <a:xfrm>
            <a:off x="2700619" y="2274838"/>
            <a:ext cx="6384022" cy="2308324"/>
          </a:xfrm>
          <a:prstGeom prst="rect">
            <a:avLst/>
          </a:prstGeom>
          <a:noFill/>
        </p:spPr>
        <p:txBody>
          <a:bodyPr wrap="square" rtlCol="0">
            <a:spAutoFit/>
          </a:bodyPr>
          <a:lstStyle/>
          <a:p>
            <a:pPr marL="285750" indent="-285750" algn="ctr">
              <a:buFontTx/>
              <a:buChar char="-"/>
            </a:pPr>
            <a:r>
              <a:rPr lang="en-US" sz="2400" b="1" dirty="0">
                <a:solidFill>
                  <a:schemeClr val="accent1"/>
                </a:solidFill>
                <a:latin typeface="Bradley Hand ITC" panose="03070402050302030203" pitchFamily="66" charset="0"/>
              </a:rPr>
              <a:t>HITENDRA KUMAR</a:t>
            </a:r>
          </a:p>
          <a:p>
            <a:pPr marL="285750" indent="-285750" algn="ctr">
              <a:buFontTx/>
              <a:buChar char="-"/>
            </a:pPr>
            <a:r>
              <a:rPr lang="en-US" sz="2400" b="1" dirty="0">
                <a:solidFill>
                  <a:schemeClr val="accent1"/>
                </a:solidFill>
                <a:latin typeface="Bradley Hand ITC" panose="03070402050302030203" pitchFamily="66" charset="0"/>
              </a:rPr>
              <a:t> </a:t>
            </a:r>
            <a:r>
              <a:rPr lang="en-US" sz="2400" b="1">
                <a:solidFill>
                  <a:schemeClr val="accent1"/>
                </a:solidFill>
                <a:latin typeface="Bradley Hand ITC" panose="03070402050302030203" pitchFamily="66" charset="0"/>
              </a:rPr>
              <a:t>LUV ASTIK</a:t>
            </a:r>
            <a:endParaRPr lang="en-US" sz="2400" b="1" dirty="0">
              <a:solidFill>
                <a:schemeClr val="accent1"/>
              </a:solidFill>
              <a:latin typeface="Bradley Hand ITC" panose="03070402050302030203" pitchFamily="66" charset="0"/>
            </a:endParaRPr>
          </a:p>
          <a:p>
            <a:pPr marL="285750" indent="-285750" algn="ctr">
              <a:buFontTx/>
              <a:buChar char="-"/>
            </a:pPr>
            <a:r>
              <a:rPr lang="en-US" sz="2400" b="1" dirty="0">
                <a:solidFill>
                  <a:schemeClr val="accent1"/>
                </a:solidFill>
                <a:latin typeface="Bradley Hand ITC" panose="03070402050302030203" pitchFamily="66" charset="0"/>
              </a:rPr>
              <a:t> ANSHU KUMARI SHAW</a:t>
            </a:r>
          </a:p>
          <a:p>
            <a:pPr marL="285750" indent="-285750" algn="ctr">
              <a:buFontTx/>
              <a:buChar char="-"/>
            </a:pPr>
            <a:r>
              <a:rPr lang="en-US" sz="2400" b="1" dirty="0">
                <a:solidFill>
                  <a:schemeClr val="accent1"/>
                </a:solidFill>
                <a:latin typeface="Bradley Hand ITC" panose="03070402050302030203" pitchFamily="66" charset="0"/>
              </a:rPr>
              <a:t> ANIKET CHAKRABORTY</a:t>
            </a:r>
          </a:p>
          <a:p>
            <a:pPr marL="285750" indent="-285750" algn="ctr">
              <a:buFontTx/>
              <a:buChar char="-"/>
            </a:pPr>
            <a:r>
              <a:rPr lang="en-US" sz="2400" b="1" dirty="0">
                <a:solidFill>
                  <a:schemeClr val="accent1"/>
                </a:solidFill>
                <a:latin typeface="Bradley Hand ITC" panose="03070402050302030203" pitchFamily="66" charset="0"/>
              </a:rPr>
              <a:t> SHUBHAM SINGH</a:t>
            </a:r>
          </a:p>
          <a:p>
            <a:pPr marL="285750" indent="-285750" algn="ctr">
              <a:buFontTx/>
              <a:buChar char="-"/>
            </a:pPr>
            <a:r>
              <a:rPr lang="en-US" sz="2400" b="1" dirty="0">
                <a:solidFill>
                  <a:schemeClr val="accent1"/>
                </a:solidFill>
                <a:latin typeface="Bradley Hand ITC" panose="03070402050302030203" pitchFamily="66" charset="0"/>
              </a:rPr>
              <a:t>ALOKESH BHATTACHARYA</a:t>
            </a:r>
            <a:endParaRPr lang="en-IN" sz="2400" b="1" dirty="0">
              <a:solidFill>
                <a:schemeClr val="accent1"/>
              </a:solidFill>
              <a:latin typeface="Bradley Hand ITC" panose="03070402050302030203" pitchFamily="66" charset="0"/>
            </a:endParaRPr>
          </a:p>
        </p:txBody>
      </p:sp>
    </p:spTree>
    <p:custDataLst>
      <p:tags r:id="rId1"/>
    </p:custDataLst>
    <p:extLst>
      <p:ext uri="{BB962C8B-B14F-4D97-AF65-F5344CB8AC3E}">
        <p14:creationId xmlns:p14="http://schemas.microsoft.com/office/powerpoint/2010/main" val="3963303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5841">
        <p15:prstTrans prst="fracture"/>
      </p:transition>
    </mc:Choice>
    <mc:Fallback xmlns="">
      <p:transition spd="slow" advTm="158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80">
                                          <p:stCondLst>
                                            <p:cond delay="0"/>
                                          </p:stCondLst>
                                        </p:cTn>
                                        <p:tgtEl>
                                          <p:spTgt spid="4">
                                            <p:txEl>
                                              <p:pRg st="0" end="0"/>
                                            </p:txEl>
                                          </p:spTgt>
                                        </p:tgtEl>
                                      </p:cBhvr>
                                    </p:animEffect>
                                    <p:anim calcmode="lin" valueType="num">
                                      <p:cBhvr>
                                        <p:cTn id="13"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xEl>
                                              <p:pRg st="0" end="0"/>
                                            </p:txEl>
                                          </p:spTgt>
                                        </p:tgtEl>
                                      </p:cBhvr>
                                      <p:to x="100000" y="60000"/>
                                    </p:animScale>
                                    <p:animScale>
                                      <p:cBhvr>
                                        <p:cTn id="19" dur="166" decel="50000">
                                          <p:stCondLst>
                                            <p:cond delay="676"/>
                                          </p:stCondLst>
                                        </p:cTn>
                                        <p:tgtEl>
                                          <p:spTgt spid="4">
                                            <p:txEl>
                                              <p:pRg st="0" end="0"/>
                                            </p:txEl>
                                          </p:spTgt>
                                        </p:tgtEl>
                                      </p:cBhvr>
                                      <p:to x="100000" y="100000"/>
                                    </p:animScale>
                                    <p:animScale>
                                      <p:cBhvr>
                                        <p:cTn id="20" dur="26">
                                          <p:stCondLst>
                                            <p:cond delay="1312"/>
                                          </p:stCondLst>
                                        </p:cTn>
                                        <p:tgtEl>
                                          <p:spTgt spid="4">
                                            <p:txEl>
                                              <p:pRg st="0" end="0"/>
                                            </p:txEl>
                                          </p:spTgt>
                                        </p:tgtEl>
                                      </p:cBhvr>
                                      <p:to x="100000" y="80000"/>
                                    </p:animScale>
                                    <p:animScale>
                                      <p:cBhvr>
                                        <p:cTn id="21" dur="166" decel="50000">
                                          <p:stCondLst>
                                            <p:cond delay="1338"/>
                                          </p:stCondLst>
                                        </p:cTn>
                                        <p:tgtEl>
                                          <p:spTgt spid="4">
                                            <p:txEl>
                                              <p:pRg st="0" end="0"/>
                                            </p:txEl>
                                          </p:spTgt>
                                        </p:tgtEl>
                                      </p:cBhvr>
                                      <p:to x="100000" y="100000"/>
                                    </p:animScale>
                                    <p:animScale>
                                      <p:cBhvr>
                                        <p:cTn id="22" dur="26">
                                          <p:stCondLst>
                                            <p:cond delay="1642"/>
                                          </p:stCondLst>
                                        </p:cTn>
                                        <p:tgtEl>
                                          <p:spTgt spid="4">
                                            <p:txEl>
                                              <p:pRg st="0" end="0"/>
                                            </p:txEl>
                                          </p:spTgt>
                                        </p:tgtEl>
                                      </p:cBhvr>
                                      <p:to x="100000" y="90000"/>
                                    </p:animScale>
                                    <p:animScale>
                                      <p:cBhvr>
                                        <p:cTn id="23" dur="166" decel="50000">
                                          <p:stCondLst>
                                            <p:cond delay="1668"/>
                                          </p:stCondLst>
                                        </p:cTn>
                                        <p:tgtEl>
                                          <p:spTgt spid="4">
                                            <p:txEl>
                                              <p:pRg st="0" end="0"/>
                                            </p:txEl>
                                          </p:spTgt>
                                        </p:tgtEl>
                                      </p:cBhvr>
                                      <p:to x="100000" y="100000"/>
                                    </p:animScale>
                                    <p:animScale>
                                      <p:cBhvr>
                                        <p:cTn id="24" dur="26">
                                          <p:stCondLst>
                                            <p:cond delay="1808"/>
                                          </p:stCondLst>
                                        </p:cTn>
                                        <p:tgtEl>
                                          <p:spTgt spid="4">
                                            <p:txEl>
                                              <p:pRg st="0" end="0"/>
                                            </p:txEl>
                                          </p:spTgt>
                                        </p:tgtEl>
                                      </p:cBhvr>
                                      <p:to x="100000" y="95000"/>
                                    </p:animScale>
                                    <p:animScale>
                                      <p:cBhvr>
                                        <p:cTn id="25" dur="166" decel="50000">
                                          <p:stCondLst>
                                            <p:cond delay="1834"/>
                                          </p:stCondLst>
                                        </p:cTn>
                                        <p:tgtEl>
                                          <p:spTgt spid="4">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wipe(down)">
                                      <p:cBhvr>
                                        <p:cTn id="30" dur="580">
                                          <p:stCondLst>
                                            <p:cond delay="0"/>
                                          </p:stCondLst>
                                        </p:cTn>
                                        <p:tgtEl>
                                          <p:spTgt spid="4">
                                            <p:txEl>
                                              <p:pRg st="1" end="1"/>
                                            </p:txEl>
                                          </p:spTgt>
                                        </p:tgtEl>
                                      </p:cBhvr>
                                    </p:animEffect>
                                    <p:anim calcmode="lin" valueType="num">
                                      <p:cBhvr>
                                        <p:cTn id="31"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4">
                                            <p:txEl>
                                              <p:pRg st="1" end="1"/>
                                            </p:txEl>
                                          </p:spTgt>
                                        </p:tgtEl>
                                      </p:cBhvr>
                                      <p:to x="100000" y="60000"/>
                                    </p:animScale>
                                    <p:animScale>
                                      <p:cBhvr>
                                        <p:cTn id="37" dur="166" decel="50000">
                                          <p:stCondLst>
                                            <p:cond delay="676"/>
                                          </p:stCondLst>
                                        </p:cTn>
                                        <p:tgtEl>
                                          <p:spTgt spid="4">
                                            <p:txEl>
                                              <p:pRg st="1" end="1"/>
                                            </p:txEl>
                                          </p:spTgt>
                                        </p:tgtEl>
                                      </p:cBhvr>
                                      <p:to x="100000" y="100000"/>
                                    </p:animScale>
                                    <p:animScale>
                                      <p:cBhvr>
                                        <p:cTn id="38" dur="26">
                                          <p:stCondLst>
                                            <p:cond delay="1312"/>
                                          </p:stCondLst>
                                        </p:cTn>
                                        <p:tgtEl>
                                          <p:spTgt spid="4">
                                            <p:txEl>
                                              <p:pRg st="1" end="1"/>
                                            </p:txEl>
                                          </p:spTgt>
                                        </p:tgtEl>
                                      </p:cBhvr>
                                      <p:to x="100000" y="80000"/>
                                    </p:animScale>
                                    <p:animScale>
                                      <p:cBhvr>
                                        <p:cTn id="39" dur="166" decel="50000">
                                          <p:stCondLst>
                                            <p:cond delay="1338"/>
                                          </p:stCondLst>
                                        </p:cTn>
                                        <p:tgtEl>
                                          <p:spTgt spid="4">
                                            <p:txEl>
                                              <p:pRg st="1" end="1"/>
                                            </p:txEl>
                                          </p:spTgt>
                                        </p:tgtEl>
                                      </p:cBhvr>
                                      <p:to x="100000" y="100000"/>
                                    </p:animScale>
                                    <p:animScale>
                                      <p:cBhvr>
                                        <p:cTn id="40" dur="26">
                                          <p:stCondLst>
                                            <p:cond delay="1642"/>
                                          </p:stCondLst>
                                        </p:cTn>
                                        <p:tgtEl>
                                          <p:spTgt spid="4">
                                            <p:txEl>
                                              <p:pRg st="1" end="1"/>
                                            </p:txEl>
                                          </p:spTgt>
                                        </p:tgtEl>
                                      </p:cBhvr>
                                      <p:to x="100000" y="90000"/>
                                    </p:animScale>
                                    <p:animScale>
                                      <p:cBhvr>
                                        <p:cTn id="41" dur="166" decel="50000">
                                          <p:stCondLst>
                                            <p:cond delay="1668"/>
                                          </p:stCondLst>
                                        </p:cTn>
                                        <p:tgtEl>
                                          <p:spTgt spid="4">
                                            <p:txEl>
                                              <p:pRg st="1" end="1"/>
                                            </p:txEl>
                                          </p:spTgt>
                                        </p:tgtEl>
                                      </p:cBhvr>
                                      <p:to x="100000" y="100000"/>
                                    </p:animScale>
                                    <p:animScale>
                                      <p:cBhvr>
                                        <p:cTn id="42" dur="26">
                                          <p:stCondLst>
                                            <p:cond delay="1808"/>
                                          </p:stCondLst>
                                        </p:cTn>
                                        <p:tgtEl>
                                          <p:spTgt spid="4">
                                            <p:txEl>
                                              <p:pRg st="1" end="1"/>
                                            </p:txEl>
                                          </p:spTgt>
                                        </p:tgtEl>
                                      </p:cBhvr>
                                      <p:to x="100000" y="95000"/>
                                    </p:animScale>
                                    <p:animScale>
                                      <p:cBhvr>
                                        <p:cTn id="43" dur="166" decel="50000">
                                          <p:stCondLst>
                                            <p:cond delay="1834"/>
                                          </p:stCondLst>
                                        </p:cTn>
                                        <p:tgtEl>
                                          <p:spTgt spid="4">
                                            <p:txEl>
                                              <p:pRg st="1" end="1"/>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wipe(down)">
                                      <p:cBhvr>
                                        <p:cTn id="48" dur="580">
                                          <p:stCondLst>
                                            <p:cond delay="0"/>
                                          </p:stCondLst>
                                        </p:cTn>
                                        <p:tgtEl>
                                          <p:spTgt spid="4">
                                            <p:txEl>
                                              <p:pRg st="2" end="2"/>
                                            </p:txEl>
                                          </p:spTgt>
                                        </p:tgtEl>
                                      </p:cBhvr>
                                    </p:animEffect>
                                    <p:anim calcmode="lin" valueType="num">
                                      <p:cBhvr>
                                        <p:cTn id="49"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4">
                                            <p:txEl>
                                              <p:pRg st="2" end="2"/>
                                            </p:txEl>
                                          </p:spTgt>
                                        </p:tgtEl>
                                      </p:cBhvr>
                                      <p:to x="100000" y="60000"/>
                                    </p:animScale>
                                    <p:animScale>
                                      <p:cBhvr>
                                        <p:cTn id="55" dur="166" decel="50000">
                                          <p:stCondLst>
                                            <p:cond delay="676"/>
                                          </p:stCondLst>
                                        </p:cTn>
                                        <p:tgtEl>
                                          <p:spTgt spid="4">
                                            <p:txEl>
                                              <p:pRg st="2" end="2"/>
                                            </p:txEl>
                                          </p:spTgt>
                                        </p:tgtEl>
                                      </p:cBhvr>
                                      <p:to x="100000" y="100000"/>
                                    </p:animScale>
                                    <p:animScale>
                                      <p:cBhvr>
                                        <p:cTn id="56" dur="26">
                                          <p:stCondLst>
                                            <p:cond delay="1312"/>
                                          </p:stCondLst>
                                        </p:cTn>
                                        <p:tgtEl>
                                          <p:spTgt spid="4">
                                            <p:txEl>
                                              <p:pRg st="2" end="2"/>
                                            </p:txEl>
                                          </p:spTgt>
                                        </p:tgtEl>
                                      </p:cBhvr>
                                      <p:to x="100000" y="80000"/>
                                    </p:animScale>
                                    <p:animScale>
                                      <p:cBhvr>
                                        <p:cTn id="57" dur="166" decel="50000">
                                          <p:stCondLst>
                                            <p:cond delay="1338"/>
                                          </p:stCondLst>
                                        </p:cTn>
                                        <p:tgtEl>
                                          <p:spTgt spid="4">
                                            <p:txEl>
                                              <p:pRg st="2" end="2"/>
                                            </p:txEl>
                                          </p:spTgt>
                                        </p:tgtEl>
                                      </p:cBhvr>
                                      <p:to x="100000" y="100000"/>
                                    </p:animScale>
                                    <p:animScale>
                                      <p:cBhvr>
                                        <p:cTn id="58" dur="26">
                                          <p:stCondLst>
                                            <p:cond delay="1642"/>
                                          </p:stCondLst>
                                        </p:cTn>
                                        <p:tgtEl>
                                          <p:spTgt spid="4">
                                            <p:txEl>
                                              <p:pRg st="2" end="2"/>
                                            </p:txEl>
                                          </p:spTgt>
                                        </p:tgtEl>
                                      </p:cBhvr>
                                      <p:to x="100000" y="90000"/>
                                    </p:animScale>
                                    <p:animScale>
                                      <p:cBhvr>
                                        <p:cTn id="59" dur="166" decel="50000">
                                          <p:stCondLst>
                                            <p:cond delay="1668"/>
                                          </p:stCondLst>
                                        </p:cTn>
                                        <p:tgtEl>
                                          <p:spTgt spid="4">
                                            <p:txEl>
                                              <p:pRg st="2" end="2"/>
                                            </p:txEl>
                                          </p:spTgt>
                                        </p:tgtEl>
                                      </p:cBhvr>
                                      <p:to x="100000" y="100000"/>
                                    </p:animScale>
                                    <p:animScale>
                                      <p:cBhvr>
                                        <p:cTn id="60" dur="26">
                                          <p:stCondLst>
                                            <p:cond delay="1808"/>
                                          </p:stCondLst>
                                        </p:cTn>
                                        <p:tgtEl>
                                          <p:spTgt spid="4">
                                            <p:txEl>
                                              <p:pRg st="2" end="2"/>
                                            </p:txEl>
                                          </p:spTgt>
                                        </p:tgtEl>
                                      </p:cBhvr>
                                      <p:to x="100000" y="95000"/>
                                    </p:animScale>
                                    <p:animScale>
                                      <p:cBhvr>
                                        <p:cTn id="61" dur="166" decel="50000">
                                          <p:stCondLst>
                                            <p:cond delay="1834"/>
                                          </p:stCondLst>
                                        </p:cTn>
                                        <p:tgtEl>
                                          <p:spTgt spid="4">
                                            <p:txEl>
                                              <p:pRg st="2" end="2"/>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4">
                                            <p:txEl>
                                              <p:pRg st="3" end="3"/>
                                            </p:txEl>
                                          </p:spTgt>
                                        </p:tgtEl>
                                        <p:attrNameLst>
                                          <p:attrName>style.visibility</p:attrName>
                                        </p:attrNameLst>
                                      </p:cBhvr>
                                      <p:to>
                                        <p:strVal val="visible"/>
                                      </p:to>
                                    </p:set>
                                    <p:animEffect transition="in" filter="wipe(down)">
                                      <p:cBhvr>
                                        <p:cTn id="66" dur="580">
                                          <p:stCondLst>
                                            <p:cond delay="0"/>
                                          </p:stCondLst>
                                        </p:cTn>
                                        <p:tgtEl>
                                          <p:spTgt spid="4">
                                            <p:txEl>
                                              <p:pRg st="3" end="3"/>
                                            </p:txEl>
                                          </p:spTgt>
                                        </p:tgtEl>
                                      </p:cBhvr>
                                    </p:animEffect>
                                    <p:anim calcmode="lin" valueType="num">
                                      <p:cBhvr>
                                        <p:cTn id="67" dur="1822" tmFilter="0,0; 0.14,0.36; 0.43,0.73; 0.71,0.91; 1.0,1.0">
                                          <p:stCondLst>
                                            <p:cond delay="0"/>
                                          </p:stCondLst>
                                        </p:cTn>
                                        <p:tgtEl>
                                          <p:spTgt spid="4">
                                            <p:txEl>
                                              <p:pRg st="3" end="3"/>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4">
                                            <p:txEl>
                                              <p:pRg st="3" end="3"/>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4">
                                            <p:txEl>
                                              <p:pRg st="3" end="3"/>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4">
                                            <p:txEl>
                                              <p:pRg st="3" end="3"/>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4">
                                            <p:txEl>
                                              <p:pRg st="3" end="3"/>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4">
                                            <p:txEl>
                                              <p:pRg st="3" end="3"/>
                                            </p:txEl>
                                          </p:spTgt>
                                        </p:tgtEl>
                                      </p:cBhvr>
                                      <p:to x="100000" y="60000"/>
                                    </p:animScale>
                                    <p:animScale>
                                      <p:cBhvr>
                                        <p:cTn id="73" dur="166" decel="50000">
                                          <p:stCondLst>
                                            <p:cond delay="676"/>
                                          </p:stCondLst>
                                        </p:cTn>
                                        <p:tgtEl>
                                          <p:spTgt spid="4">
                                            <p:txEl>
                                              <p:pRg st="3" end="3"/>
                                            </p:txEl>
                                          </p:spTgt>
                                        </p:tgtEl>
                                      </p:cBhvr>
                                      <p:to x="100000" y="100000"/>
                                    </p:animScale>
                                    <p:animScale>
                                      <p:cBhvr>
                                        <p:cTn id="74" dur="26">
                                          <p:stCondLst>
                                            <p:cond delay="1312"/>
                                          </p:stCondLst>
                                        </p:cTn>
                                        <p:tgtEl>
                                          <p:spTgt spid="4">
                                            <p:txEl>
                                              <p:pRg st="3" end="3"/>
                                            </p:txEl>
                                          </p:spTgt>
                                        </p:tgtEl>
                                      </p:cBhvr>
                                      <p:to x="100000" y="80000"/>
                                    </p:animScale>
                                    <p:animScale>
                                      <p:cBhvr>
                                        <p:cTn id="75" dur="166" decel="50000">
                                          <p:stCondLst>
                                            <p:cond delay="1338"/>
                                          </p:stCondLst>
                                        </p:cTn>
                                        <p:tgtEl>
                                          <p:spTgt spid="4">
                                            <p:txEl>
                                              <p:pRg st="3" end="3"/>
                                            </p:txEl>
                                          </p:spTgt>
                                        </p:tgtEl>
                                      </p:cBhvr>
                                      <p:to x="100000" y="100000"/>
                                    </p:animScale>
                                    <p:animScale>
                                      <p:cBhvr>
                                        <p:cTn id="76" dur="26">
                                          <p:stCondLst>
                                            <p:cond delay="1642"/>
                                          </p:stCondLst>
                                        </p:cTn>
                                        <p:tgtEl>
                                          <p:spTgt spid="4">
                                            <p:txEl>
                                              <p:pRg st="3" end="3"/>
                                            </p:txEl>
                                          </p:spTgt>
                                        </p:tgtEl>
                                      </p:cBhvr>
                                      <p:to x="100000" y="90000"/>
                                    </p:animScale>
                                    <p:animScale>
                                      <p:cBhvr>
                                        <p:cTn id="77" dur="166" decel="50000">
                                          <p:stCondLst>
                                            <p:cond delay="1668"/>
                                          </p:stCondLst>
                                        </p:cTn>
                                        <p:tgtEl>
                                          <p:spTgt spid="4">
                                            <p:txEl>
                                              <p:pRg st="3" end="3"/>
                                            </p:txEl>
                                          </p:spTgt>
                                        </p:tgtEl>
                                      </p:cBhvr>
                                      <p:to x="100000" y="100000"/>
                                    </p:animScale>
                                    <p:animScale>
                                      <p:cBhvr>
                                        <p:cTn id="78" dur="26">
                                          <p:stCondLst>
                                            <p:cond delay="1808"/>
                                          </p:stCondLst>
                                        </p:cTn>
                                        <p:tgtEl>
                                          <p:spTgt spid="4">
                                            <p:txEl>
                                              <p:pRg st="3" end="3"/>
                                            </p:txEl>
                                          </p:spTgt>
                                        </p:tgtEl>
                                      </p:cBhvr>
                                      <p:to x="100000" y="95000"/>
                                    </p:animScale>
                                    <p:animScale>
                                      <p:cBhvr>
                                        <p:cTn id="79" dur="166" decel="50000">
                                          <p:stCondLst>
                                            <p:cond delay="1834"/>
                                          </p:stCondLst>
                                        </p:cTn>
                                        <p:tgtEl>
                                          <p:spTgt spid="4">
                                            <p:txEl>
                                              <p:pRg st="3" end="3"/>
                                            </p:txEl>
                                          </p:spTgt>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grpId="0" nodeType="clickEffect">
                                  <p:stCondLst>
                                    <p:cond delay="0"/>
                                  </p:stCondLst>
                                  <p:childTnLst>
                                    <p:set>
                                      <p:cBhvr>
                                        <p:cTn id="83" dur="1" fill="hold">
                                          <p:stCondLst>
                                            <p:cond delay="0"/>
                                          </p:stCondLst>
                                        </p:cTn>
                                        <p:tgtEl>
                                          <p:spTgt spid="4">
                                            <p:txEl>
                                              <p:pRg st="4" end="4"/>
                                            </p:txEl>
                                          </p:spTgt>
                                        </p:tgtEl>
                                        <p:attrNameLst>
                                          <p:attrName>style.visibility</p:attrName>
                                        </p:attrNameLst>
                                      </p:cBhvr>
                                      <p:to>
                                        <p:strVal val="visible"/>
                                      </p:to>
                                    </p:set>
                                    <p:animEffect transition="in" filter="wipe(down)">
                                      <p:cBhvr>
                                        <p:cTn id="84" dur="580">
                                          <p:stCondLst>
                                            <p:cond delay="0"/>
                                          </p:stCondLst>
                                        </p:cTn>
                                        <p:tgtEl>
                                          <p:spTgt spid="4">
                                            <p:txEl>
                                              <p:pRg st="4" end="4"/>
                                            </p:txEl>
                                          </p:spTgt>
                                        </p:tgtEl>
                                      </p:cBhvr>
                                    </p:animEffect>
                                    <p:anim calcmode="lin" valueType="num">
                                      <p:cBhvr>
                                        <p:cTn id="85" dur="1822" tmFilter="0,0; 0.14,0.36; 0.43,0.73; 0.71,0.91; 1.0,1.0">
                                          <p:stCondLst>
                                            <p:cond delay="0"/>
                                          </p:stCondLst>
                                        </p:cTn>
                                        <p:tgtEl>
                                          <p:spTgt spid="4">
                                            <p:txEl>
                                              <p:pRg st="4" end="4"/>
                                            </p:txEl>
                                          </p:spTgt>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4">
                                            <p:txEl>
                                              <p:pRg st="4" end="4"/>
                                            </p:txEl>
                                          </p:spTgt>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4">
                                            <p:txEl>
                                              <p:pRg st="4" end="4"/>
                                            </p:txEl>
                                          </p:spTgt>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4">
                                            <p:txEl>
                                              <p:pRg st="4" end="4"/>
                                            </p:txEl>
                                          </p:spTgt>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4">
                                            <p:txEl>
                                              <p:pRg st="4" end="4"/>
                                            </p:txEl>
                                          </p:spTgt>
                                        </p:tgtEl>
                                        <p:attrNameLst>
                                          <p:attrName>ppt_y</p:attrName>
                                        </p:attrNameLst>
                                      </p:cBhvr>
                                      <p:tavLst>
                                        <p:tav tm="0" fmla="#ppt_y-sin(pi*$)/81">
                                          <p:val>
                                            <p:fltVal val="0"/>
                                          </p:val>
                                        </p:tav>
                                        <p:tav tm="100000">
                                          <p:val>
                                            <p:fltVal val="1"/>
                                          </p:val>
                                        </p:tav>
                                      </p:tavLst>
                                    </p:anim>
                                    <p:animScale>
                                      <p:cBhvr>
                                        <p:cTn id="90" dur="26">
                                          <p:stCondLst>
                                            <p:cond delay="650"/>
                                          </p:stCondLst>
                                        </p:cTn>
                                        <p:tgtEl>
                                          <p:spTgt spid="4">
                                            <p:txEl>
                                              <p:pRg st="4" end="4"/>
                                            </p:txEl>
                                          </p:spTgt>
                                        </p:tgtEl>
                                      </p:cBhvr>
                                      <p:to x="100000" y="60000"/>
                                    </p:animScale>
                                    <p:animScale>
                                      <p:cBhvr>
                                        <p:cTn id="91" dur="166" decel="50000">
                                          <p:stCondLst>
                                            <p:cond delay="676"/>
                                          </p:stCondLst>
                                        </p:cTn>
                                        <p:tgtEl>
                                          <p:spTgt spid="4">
                                            <p:txEl>
                                              <p:pRg st="4" end="4"/>
                                            </p:txEl>
                                          </p:spTgt>
                                        </p:tgtEl>
                                      </p:cBhvr>
                                      <p:to x="100000" y="100000"/>
                                    </p:animScale>
                                    <p:animScale>
                                      <p:cBhvr>
                                        <p:cTn id="92" dur="26">
                                          <p:stCondLst>
                                            <p:cond delay="1312"/>
                                          </p:stCondLst>
                                        </p:cTn>
                                        <p:tgtEl>
                                          <p:spTgt spid="4">
                                            <p:txEl>
                                              <p:pRg st="4" end="4"/>
                                            </p:txEl>
                                          </p:spTgt>
                                        </p:tgtEl>
                                      </p:cBhvr>
                                      <p:to x="100000" y="80000"/>
                                    </p:animScale>
                                    <p:animScale>
                                      <p:cBhvr>
                                        <p:cTn id="93" dur="166" decel="50000">
                                          <p:stCondLst>
                                            <p:cond delay="1338"/>
                                          </p:stCondLst>
                                        </p:cTn>
                                        <p:tgtEl>
                                          <p:spTgt spid="4">
                                            <p:txEl>
                                              <p:pRg st="4" end="4"/>
                                            </p:txEl>
                                          </p:spTgt>
                                        </p:tgtEl>
                                      </p:cBhvr>
                                      <p:to x="100000" y="100000"/>
                                    </p:animScale>
                                    <p:animScale>
                                      <p:cBhvr>
                                        <p:cTn id="94" dur="26">
                                          <p:stCondLst>
                                            <p:cond delay="1642"/>
                                          </p:stCondLst>
                                        </p:cTn>
                                        <p:tgtEl>
                                          <p:spTgt spid="4">
                                            <p:txEl>
                                              <p:pRg st="4" end="4"/>
                                            </p:txEl>
                                          </p:spTgt>
                                        </p:tgtEl>
                                      </p:cBhvr>
                                      <p:to x="100000" y="90000"/>
                                    </p:animScale>
                                    <p:animScale>
                                      <p:cBhvr>
                                        <p:cTn id="95" dur="166" decel="50000">
                                          <p:stCondLst>
                                            <p:cond delay="1668"/>
                                          </p:stCondLst>
                                        </p:cTn>
                                        <p:tgtEl>
                                          <p:spTgt spid="4">
                                            <p:txEl>
                                              <p:pRg st="4" end="4"/>
                                            </p:txEl>
                                          </p:spTgt>
                                        </p:tgtEl>
                                      </p:cBhvr>
                                      <p:to x="100000" y="100000"/>
                                    </p:animScale>
                                    <p:animScale>
                                      <p:cBhvr>
                                        <p:cTn id="96" dur="26">
                                          <p:stCondLst>
                                            <p:cond delay="1808"/>
                                          </p:stCondLst>
                                        </p:cTn>
                                        <p:tgtEl>
                                          <p:spTgt spid="4">
                                            <p:txEl>
                                              <p:pRg st="4" end="4"/>
                                            </p:txEl>
                                          </p:spTgt>
                                        </p:tgtEl>
                                      </p:cBhvr>
                                      <p:to x="100000" y="95000"/>
                                    </p:animScale>
                                    <p:animScale>
                                      <p:cBhvr>
                                        <p:cTn id="97" dur="166" decel="50000">
                                          <p:stCondLst>
                                            <p:cond delay="1834"/>
                                          </p:stCondLst>
                                        </p:cTn>
                                        <p:tgtEl>
                                          <p:spTgt spid="4">
                                            <p:txEl>
                                              <p:pRg st="4" end="4"/>
                                            </p:txEl>
                                          </p:spTgt>
                                        </p:tgtEl>
                                      </p:cBhvr>
                                      <p:to x="100000" y="100000"/>
                                    </p:animScale>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grpId="0" nodeType="clickEffect">
                                  <p:stCondLst>
                                    <p:cond delay="0"/>
                                  </p:stCondLst>
                                  <p:childTnLst>
                                    <p:set>
                                      <p:cBhvr>
                                        <p:cTn id="101" dur="1" fill="hold">
                                          <p:stCondLst>
                                            <p:cond delay="0"/>
                                          </p:stCondLst>
                                        </p:cTn>
                                        <p:tgtEl>
                                          <p:spTgt spid="4">
                                            <p:txEl>
                                              <p:pRg st="5" end="5"/>
                                            </p:txEl>
                                          </p:spTgt>
                                        </p:tgtEl>
                                        <p:attrNameLst>
                                          <p:attrName>style.visibility</p:attrName>
                                        </p:attrNameLst>
                                      </p:cBhvr>
                                      <p:to>
                                        <p:strVal val="visible"/>
                                      </p:to>
                                    </p:set>
                                    <p:animEffect transition="in" filter="wipe(down)">
                                      <p:cBhvr>
                                        <p:cTn id="102" dur="580">
                                          <p:stCondLst>
                                            <p:cond delay="0"/>
                                          </p:stCondLst>
                                        </p:cTn>
                                        <p:tgtEl>
                                          <p:spTgt spid="4">
                                            <p:txEl>
                                              <p:pRg st="5" end="5"/>
                                            </p:txEl>
                                          </p:spTgt>
                                        </p:tgtEl>
                                      </p:cBhvr>
                                    </p:animEffect>
                                    <p:anim calcmode="lin" valueType="num">
                                      <p:cBhvr>
                                        <p:cTn id="103" dur="1822" tmFilter="0,0; 0.14,0.36; 0.43,0.73; 0.71,0.91; 1.0,1.0">
                                          <p:stCondLst>
                                            <p:cond delay="0"/>
                                          </p:stCondLst>
                                        </p:cTn>
                                        <p:tgtEl>
                                          <p:spTgt spid="4">
                                            <p:txEl>
                                              <p:pRg st="5" end="5"/>
                                            </p:txEl>
                                          </p:spTgt>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4">
                                            <p:txEl>
                                              <p:pRg st="5" end="5"/>
                                            </p:txEl>
                                          </p:spTgt>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4">
                                            <p:txEl>
                                              <p:pRg st="5" end="5"/>
                                            </p:txEl>
                                          </p:spTgt>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4">
                                            <p:txEl>
                                              <p:pRg st="5" end="5"/>
                                            </p:txEl>
                                          </p:spTgt>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4">
                                            <p:txEl>
                                              <p:pRg st="5" end="5"/>
                                            </p:txEl>
                                          </p:spTgt>
                                        </p:tgtEl>
                                        <p:attrNameLst>
                                          <p:attrName>ppt_y</p:attrName>
                                        </p:attrNameLst>
                                      </p:cBhvr>
                                      <p:tavLst>
                                        <p:tav tm="0" fmla="#ppt_y-sin(pi*$)/81">
                                          <p:val>
                                            <p:fltVal val="0"/>
                                          </p:val>
                                        </p:tav>
                                        <p:tav tm="100000">
                                          <p:val>
                                            <p:fltVal val="1"/>
                                          </p:val>
                                        </p:tav>
                                      </p:tavLst>
                                    </p:anim>
                                    <p:animScale>
                                      <p:cBhvr>
                                        <p:cTn id="108" dur="26">
                                          <p:stCondLst>
                                            <p:cond delay="650"/>
                                          </p:stCondLst>
                                        </p:cTn>
                                        <p:tgtEl>
                                          <p:spTgt spid="4">
                                            <p:txEl>
                                              <p:pRg st="5" end="5"/>
                                            </p:txEl>
                                          </p:spTgt>
                                        </p:tgtEl>
                                      </p:cBhvr>
                                      <p:to x="100000" y="60000"/>
                                    </p:animScale>
                                    <p:animScale>
                                      <p:cBhvr>
                                        <p:cTn id="109" dur="166" decel="50000">
                                          <p:stCondLst>
                                            <p:cond delay="676"/>
                                          </p:stCondLst>
                                        </p:cTn>
                                        <p:tgtEl>
                                          <p:spTgt spid="4">
                                            <p:txEl>
                                              <p:pRg st="5" end="5"/>
                                            </p:txEl>
                                          </p:spTgt>
                                        </p:tgtEl>
                                      </p:cBhvr>
                                      <p:to x="100000" y="100000"/>
                                    </p:animScale>
                                    <p:animScale>
                                      <p:cBhvr>
                                        <p:cTn id="110" dur="26">
                                          <p:stCondLst>
                                            <p:cond delay="1312"/>
                                          </p:stCondLst>
                                        </p:cTn>
                                        <p:tgtEl>
                                          <p:spTgt spid="4">
                                            <p:txEl>
                                              <p:pRg st="5" end="5"/>
                                            </p:txEl>
                                          </p:spTgt>
                                        </p:tgtEl>
                                      </p:cBhvr>
                                      <p:to x="100000" y="80000"/>
                                    </p:animScale>
                                    <p:animScale>
                                      <p:cBhvr>
                                        <p:cTn id="111" dur="166" decel="50000">
                                          <p:stCondLst>
                                            <p:cond delay="1338"/>
                                          </p:stCondLst>
                                        </p:cTn>
                                        <p:tgtEl>
                                          <p:spTgt spid="4">
                                            <p:txEl>
                                              <p:pRg st="5" end="5"/>
                                            </p:txEl>
                                          </p:spTgt>
                                        </p:tgtEl>
                                      </p:cBhvr>
                                      <p:to x="100000" y="100000"/>
                                    </p:animScale>
                                    <p:animScale>
                                      <p:cBhvr>
                                        <p:cTn id="112" dur="26">
                                          <p:stCondLst>
                                            <p:cond delay="1642"/>
                                          </p:stCondLst>
                                        </p:cTn>
                                        <p:tgtEl>
                                          <p:spTgt spid="4">
                                            <p:txEl>
                                              <p:pRg st="5" end="5"/>
                                            </p:txEl>
                                          </p:spTgt>
                                        </p:tgtEl>
                                      </p:cBhvr>
                                      <p:to x="100000" y="90000"/>
                                    </p:animScale>
                                    <p:animScale>
                                      <p:cBhvr>
                                        <p:cTn id="113" dur="166" decel="50000">
                                          <p:stCondLst>
                                            <p:cond delay="1668"/>
                                          </p:stCondLst>
                                        </p:cTn>
                                        <p:tgtEl>
                                          <p:spTgt spid="4">
                                            <p:txEl>
                                              <p:pRg st="5" end="5"/>
                                            </p:txEl>
                                          </p:spTgt>
                                        </p:tgtEl>
                                      </p:cBhvr>
                                      <p:to x="100000" y="100000"/>
                                    </p:animScale>
                                    <p:animScale>
                                      <p:cBhvr>
                                        <p:cTn id="114" dur="26">
                                          <p:stCondLst>
                                            <p:cond delay="1808"/>
                                          </p:stCondLst>
                                        </p:cTn>
                                        <p:tgtEl>
                                          <p:spTgt spid="4">
                                            <p:txEl>
                                              <p:pRg st="5" end="5"/>
                                            </p:txEl>
                                          </p:spTgt>
                                        </p:tgtEl>
                                      </p:cBhvr>
                                      <p:to x="100000" y="95000"/>
                                    </p:animScale>
                                    <p:animScale>
                                      <p:cBhvr>
                                        <p:cTn id="115" dur="166" decel="50000">
                                          <p:stCondLst>
                                            <p:cond delay="1834"/>
                                          </p:stCondLst>
                                        </p:cTn>
                                        <p:tgtEl>
                                          <p:spTgt spid="4">
                                            <p:txEl>
                                              <p:pRg st="5" end="5"/>
                                            </p:txEl>
                                          </p:spTgt>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2"/>
                                        </p:tgtEl>
                                        <p:attrNameLst>
                                          <p:attrName>style.visibility</p:attrName>
                                        </p:attrNameLst>
                                      </p:cBhvr>
                                      <p:to>
                                        <p:strVal val="visible"/>
                                      </p:to>
                                    </p:set>
                                    <p:anim calcmode="lin" valueType="num">
                                      <p:cBhvr additive="base">
                                        <p:cTn id="120" dur="500" fill="hold"/>
                                        <p:tgtEl>
                                          <p:spTgt spid="2"/>
                                        </p:tgtEl>
                                        <p:attrNameLst>
                                          <p:attrName>ppt_x</p:attrName>
                                        </p:attrNameLst>
                                      </p:cBhvr>
                                      <p:tavLst>
                                        <p:tav tm="0">
                                          <p:val>
                                            <p:strVal val="#ppt_x"/>
                                          </p:val>
                                        </p:tav>
                                        <p:tav tm="100000">
                                          <p:val>
                                            <p:strVal val="#ppt_x"/>
                                          </p:val>
                                        </p:tav>
                                      </p:tavLst>
                                    </p:anim>
                                    <p:anim calcmode="lin" valueType="num">
                                      <p:cBhvr additive="base">
                                        <p:cTn id="1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34330-14DA-4569-B258-5A90EB75409A}"/>
              </a:ext>
            </a:extLst>
          </p:cNvPr>
          <p:cNvSpPr>
            <a:spLocks noGrp="1"/>
          </p:cNvSpPr>
          <p:nvPr>
            <p:ph type="title"/>
          </p:nvPr>
        </p:nvSpPr>
        <p:spPr>
          <a:xfrm>
            <a:off x="4767796" y="-134224"/>
            <a:ext cx="2161511" cy="771787"/>
          </a:xfrm>
        </p:spPr>
        <p:txBody>
          <a:bodyPr/>
          <a:lstStyle/>
          <a:p>
            <a:pPr algn="ctr"/>
            <a:r>
              <a:rPr lang="en-US" b="1" dirty="0">
                <a:solidFill>
                  <a:srgbClr val="FFFF00"/>
                </a:solidFill>
                <a:latin typeface="Algerian" panose="04020705040A02060702" pitchFamily="82" charset="0"/>
              </a:rPr>
              <a:t>OUR TEAM</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5ADC807-5DEB-4F10-8238-516282144AC8}"/>
              </a:ext>
            </a:extLst>
          </p:cNvPr>
          <p:cNvSpPr>
            <a:spLocks noGrp="1"/>
          </p:cNvSpPr>
          <p:nvPr>
            <p:ph idx="1"/>
          </p:nvPr>
        </p:nvSpPr>
        <p:spPr>
          <a:xfrm>
            <a:off x="787730" y="5262113"/>
            <a:ext cx="230187" cy="253041"/>
          </a:xfrm>
        </p:spPr>
        <p:txBody>
          <a:bodyPr>
            <a:normAutofit fontScale="62500" lnSpcReduction="20000"/>
          </a:bodyPr>
          <a:lstStyle/>
          <a:p>
            <a:pPr marL="0" indent="0">
              <a:buNone/>
            </a:pPr>
            <a:r>
              <a:rPr lang="en-US" dirty="0"/>
              <a:t>  </a:t>
            </a:r>
            <a:endParaRPr lang="en-IN" dirty="0"/>
          </a:p>
        </p:txBody>
      </p:sp>
      <p:graphicFrame>
        <p:nvGraphicFramePr>
          <p:cNvPr id="4" name="Object 3">
            <a:extLst>
              <a:ext uri="{FF2B5EF4-FFF2-40B4-BE49-F238E27FC236}">
                <a16:creationId xmlns:a16="http://schemas.microsoft.com/office/drawing/2014/main" id="{828D1E83-4C1F-42A9-9CF5-FAC9262A1D8E}"/>
              </a:ext>
            </a:extLst>
          </p:cNvPr>
          <p:cNvGraphicFramePr>
            <a:graphicFrameLocks noChangeAspect="1"/>
          </p:cNvGraphicFramePr>
          <p:nvPr>
            <p:extLst>
              <p:ext uri="{D42A27DB-BD31-4B8C-83A1-F6EECF244321}">
                <p14:modId xmlns:p14="http://schemas.microsoft.com/office/powerpoint/2010/main" val="3408483399"/>
              </p:ext>
            </p:extLst>
          </p:nvPr>
        </p:nvGraphicFramePr>
        <p:xfrm>
          <a:off x="3843536" y="593521"/>
          <a:ext cx="1757295" cy="3272382"/>
        </p:xfrm>
        <a:graphic>
          <a:graphicData uri="http://schemas.openxmlformats.org/presentationml/2006/ole">
            <mc:AlternateContent xmlns:mc="http://schemas.openxmlformats.org/markup-compatibility/2006">
              <mc:Choice xmlns:v="urn:schemas-microsoft-com:vml" Requires="v">
                <p:oleObj name="Bitmap Image" r:id="rId3" imgW="4945320" imgH="10279440" progId="Paint.Picture">
                  <p:embed/>
                </p:oleObj>
              </mc:Choice>
              <mc:Fallback>
                <p:oleObj name="Bitmap Image" r:id="rId3" imgW="4945320" imgH="10279440" progId="Paint.Picture">
                  <p:embed/>
                  <p:pic>
                    <p:nvPicPr>
                      <p:cNvPr id="4" name="Object 3">
                        <a:extLst>
                          <a:ext uri="{FF2B5EF4-FFF2-40B4-BE49-F238E27FC236}">
                            <a16:creationId xmlns:a16="http://schemas.microsoft.com/office/drawing/2014/main" id="{828D1E83-4C1F-42A9-9CF5-FAC9262A1D8E}"/>
                          </a:ext>
                        </a:extLst>
                      </p:cNvPr>
                      <p:cNvPicPr/>
                      <p:nvPr/>
                    </p:nvPicPr>
                    <p:blipFill>
                      <a:blip r:embed="rId4"/>
                      <a:stretch>
                        <a:fillRect/>
                      </a:stretch>
                    </p:blipFill>
                    <p:spPr>
                      <a:xfrm>
                        <a:off x="3843536" y="593521"/>
                        <a:ext cx="1757295" cy="327238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2F96BA3-A074-487B-82D4-1708359E1C43}"/>
              </a:ext>
            </a:extLst>
          </p:cNvPr>
          <p:cNvGraphicFramePr>
            <a:graphicFrameLocks noChangeAspect="1"/>
          </p:cNvGraphicFramePr>
          <p:nvPr>
            <p:extLst>
              <p:ext uri="{D42A27DB-BD31-4B8C-83A1-F6EECF244321}">
                <p14:modId xmlns:p14="http://schemas.microsoft.com/office/powerpoint/2010/main" val="4281859756"/>
              </p:ext>
            </p:extLst>
          </p:nvPr>
        </p:nvGraphicFramePr>
        <p:xfrm>
          <a:off x="10712064" y="35049"/>
          <a:ext cx="1419835" cy="2535790"/>
        </p:xfrm>
        <a:graphic>
          <a:graphicData uri="http://schemas.openxmlformats.org/presentationml/2006/ole">
            <mc:AlternateContent xmlns:mc="http://schemas.openxmlformats.org/markup-compatibility/2006">
              <mc:Choice xmlns:v="urn:schemas-microsoft-com:vml" Requires="v">
                <p:oleObj name="Bitmap Image" r:id="rId5" imgW="5493960" imgH="9791640" progId="Paint.Picture">
                  <p:embed/>
                </p:oleObj>
              </mc:Choice>
              <mc:Fallback>
                <p:oleObj name="Bitmap Image" r:id="rId5" imgW="5493960" imgH="9791640" progId="Paint.Picture">
                  <p:embed/>
                  <p:pic>
                    <p:nvPicPr>
                      <p:cNvPr id="5" name="Object 4">
                        <a:extLst>
                          <a:ext uri="{FF2B5EF4-FFF2-40B4-BE49-F238E27FC236}">
                            <a16:creationId xmlns:a16="http://schemas.microsoft.com/office/drawing/2014/main" id="{12F96BA3-A074-487B-82D4-1708359E1C43}"/>
                          </a:ext>
                        </a:extLst>
                      </p:cNvPr>
                      <p:cNvPicPr/>
                      <p:nvPr/>
                    </p:nvPicPr>
                    <p:blipFill>
                      <a:blip r:embed="rId6"/>
                      <a:stretch>
                        <a:fillRect/>
                      </a:stretch>
                    </p:blipFill>
                    <p:spPr>
                      <a:xfrm>
                        <a:off x="10712064" y="35049"/>
                        <a:ext cx="1419835" cy="253579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6E574532-5C40-4822-9261-F9B1986A8903}"/>
              </a:ext>
            </a:extLst>
          </p:cNvPr>
          <p:cNvGraphicFramePr>
            <a:graphicFrameLocks noChangeAspect="1"/>
          </p:cNvGraphicFramePr>
          <p:nvPr>
            <p:extLst>
              <p:ext uri="{D42A27DB-BD31-4B8C-83A1-F6EECF244321}">
                <p14:modId xmlns:p14="http://schemas.microsoft.com/office/powerpoint/2010/main" val="3487284047"/>
              </p:ext>
            </p:extLst>
          </p:nvPr>
        </p:nvGraphicFramePr>
        <p:xfrm>
          <a:off x="130987" y="4036651"/>
          <a:ext cx="1543671" cy="2703964"/>
        </p:xfrm>
        <a:graphic>
          <a:graphicData uri="http://schemas.openxmlformats.org/presentationml/2006/ole">
            <mc:AlternateContent xmlns:mc="http://schemas.openxmlformats.org/markup-compatibility/2006">
              <mc:Choice xmlns:v="urn:schemas-microsoft-com:vml" Requires="v">
                <p:oleObj name="Bitmap Image" r:id="rId7" imgW="4610160" imgH="8054280" progId="Paint.Picture">
                  <p:embed/>
                </p:oleObj>
              </mc:Choice>
              <mc:Fallback>
                <p:oleObj name="Bitmap Image" r:id="rId7" imgW="4610160" imgH="8054280" progId="Paint.Picture">
                  <p:embed/>
                  <p:pic>
                    <p:nvPicPr>
                      <p:cNvPr id="6" name="Object 5">
                        <a:extLst>
                          <a:ext uri="{FF2B5EF4-FFF2-40B4-BE49-F238E27FC236}">
                            <a16:creationId xmlns:a16="http://schemas.microsoft.com/office/drawing/2014/main" id="{6E574532-5C40-4822-9261-F9B1986A8903}"/>
                          </a:ext>
                        </a:extLst>
                      </p:cNvPr>
                      <p:cNvPicPr/>
                      <p:nvPr/>
                    </p:nvPicPr>
                    <p:blipFill>
                      <a:blip r:embed="rId8"/>
                      <a:stretch>
                        <a:fillRect/>
                      </a:stretch>
                    </p:blipFill>
                    <p:spPr>
                      <a:xfrm>
                        <a:off x="130987" y="4036651"/>
                        <a:ext cx="1543671" cy="2703964"/>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F694E52-BEA4-48DC-8E5B-C8D90EF4EB40}"/>
              </a:ext>
            </a:extLst>
          </p:cNvPr>
          <p:cNvGraphicFramePr>
            <a:graphicFrameLocks noChangeAspect="1"/>
          </p:cNvGraphicFramePr>
          <p:nvPr>
            <p:extLst>
              <p:ext uri="{D42A27DB-BD31-4B8C-83A1-F6EECF244321}">
                <p14:modId xmlns:p14="http://schemas.microsoft.com/office/powerpoint/2010/main" val="27030967"/>
              </p:ext>
            </p:extLst>
          </p:nvPr>
        </p:nvGraphicFramePr>
        <p:xfrm>
          <a:off x="6924367" y="3496929"/>
          <a:ext cx="2240073" cy="3243686"/>
        </p:xfrm>
        <a:graphic>
          <a:graphicData uri="http://schemas.openxmlformats.org/presentationml/2006/ole">
            <mc:AlternateContent xmlns:mc="http://schemas.openxmlformats.org/markup-compatibility/2006">
              <mc:Choice xmlns:v="urn:schemas-microsoft-com:vml" Requires="v">
                <p:oleObj name="Bitmap Image" r:id="rId9" imgW="9182160" imgH="13266360" progId="Paint.Picture">
                  <p:embed/>
                </p:oleObj>
              </mc:Choice>
              <mc:Fallback>
                <p:oleObj name="Bitmap Image" r:id="rId9" imgW="9182160" imgH="13266360" progId="Paint.Picture">
                  <p:embed/>
                  <p:pic>
                    <p:nvPicPr>
                      <p:cNvPr id="7" name="Object 6">
                        <a:extLst>
                          <a:ext uri="{FF2B5EF4-FFF2-40B4-BE49-F238E27FC236}">
                            <a16:creationId xmlns:a16="http://schemas.microsoft.com/office/drawing/2014/main" id="{4F694E52-BEA4-48DC-8E5B-C8D90EF4EB40}"/>
                          </a:ext>
                        </a:extLst>
                      </p:cNvPr>
                      <p:cNvPicPr/>
                      <p:nvPr/>
                    </p:nvPicPr>
                    <p:blipFill>
                      <a:blip r:embed="rId10"/>
                      <a:stretch>
                        <a:fillRect/>
                      </a:stretch>
                    </p:blipFill>
                    <p:spPr>
                      <a:xfrm>
                        <a:off x="6924367" y="3496929"/>
                        <a:ext cx="2240073" cy="3243686"/>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22D30BC-CD2B-4DC4-9788-067A98ADCE67}"/>
              </a:ext>
            </a:extLst>
          </p:cNvPr>
          <p:cNvGraphicFramePr>
            <a:graphicFrameLocks noChangeAspect="1"/>
          </p:cNvGraphicFramePr>
          <p:nvPr>
            <p:extLst>
              <p:ext uri="{D42A27DB-BD31-4B8C-83A1-F6EECF244321}">
                <p14:modId xmlns:p14="http://schemas.microsoft.com/office/powerpoint/2010/main" val="1266908934"/>
              </p:ext>
            </p:extLst>
          </p:nvPr>
        </p:nvGraphicFramePr>
        <p:xfrm>
          <a:off x="60101" y="76208"/>
          <a:ext cx="2161511" cy="2080943"/>
        </p:xfrm>
        <a:graphic>
          <a:graphicData uri="http://schemas.openxmlformats.org/presentationml/2006/ole">
            <mc:AlternateContent xmlns:mc="http://schemas.openxmlformats.org/markup-compatibility/2006">
              <mc:Choice xmlns:v="urn:schemas-microsoft-com:vml" Requires="v">
                <p:oleObj name="Bitmap Image" r:id="rId11" imgW="5707440" imgH="5493960" progId="Paint.Picture">
                  <p:embed/>
                </p:oleObj>
              </mc:Choice>
              <mc:Fallback>
                <p:oleObj name="Bitmap Image" r:id="rId11" imgW="5707440" imgH="5493960" progId="Paint.Picture">
                  <p:embed/>
                  <p:pic>
                    <p:nvPicPr>
                      <p:cNvPr id="8" name="Object 7">
                        <a:extLst>
                          <a:ext uri="{FF2B5EF4-FFF2-40B4-BE49-F238E27FC236}">
                            <a16:creationId xmlns:a16="http://schemas.microsoft.com/office/drawing/2014/main" id="{222D30BC-CD2B-4DC4-9788-067A98ADCE67}"/>
                          </a:ext>
                        </a:extLst>
                      </p:cNvPr>
                      <p:cNvPicPr/>
                      <p:nvPr/>
                    </p:nvPicPr>
                    <p:blipFill>
                      <a:blip r:embed="rId12"/>
                      <a:stretch>
                        <a:fillRect/>
                      </a:stretch>
                    </p:blipFill>
                    <p:spPr>
                      <a:xfrm>
                        <a:off x="60101" y="76208"/>
                        <a:ext cx="2161511" cy="208094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9AA981BA-B7DE-4A81-8113-BA0E67584777}"/>
              </a:ext>
            </a:extLst>
          </p:cNvPr>
          <p:cNvGraphicFramePr>
            <a:graphicFrameLocks noChangeAspect="1"/>
          </p:cNvGraphicFramePr>
          <p:nvPr>
            <p:extLst>
              <p:ext uri="{D42A27DB-BD31-4B8C-83A1-F6EECF244321}">
                <p14:modId xmlns:p14="http://schemas.microsoft.com/office/powerpoint/2010/main" val="2568314882"/>
              </p:ext>
            </p:extLst>
          </p:nvPr>
        </p:nvGraphicFramePr>
        <p:xfrm>
          <a:off x="10177224" y="4126311"/>
          <a:ext cx="2014776" cy="2696640"/>
        </p:xfrm>
        <a:graphic>
          <a:graphicData uri="http://schemas.openxmlformats.org/presentationml/2006/ole">
            <mc:AlternateContent xmlns:mc="http://schemas.openxmlformats.org/markup-compatibility/2006">
              <mc:Choice xmlns:v="urn:schemas-microsoft-com:vml" Requires="v">
                <p:oleObj name="Bitmap Image" r:id="rId13" imgW="9273600" imgH="12382560" progId="Paint.Picture">
                  <p:embed/>
                </p:oleObj>
              </mc:Choice>
              <mc:Fallback>
                <p:oleObj name="Bitmap Image" r:id="rId13" imgW="9273600" imgH="12382560" progId="Paint.Picture">
                  <p:embed/>
                  <p:pic>
                    <p:nvPicPr>
                      <p:cNvPr id="9" name="Object 8">
                        <a:extLst>
                          <a:ext uri="{FF2B5EF4-FFF2-40B4-BE49-F238E27FC236}">
                            <a16:creationId xmlns:a16="http://schemas.microsoft.com/office/drawing/2014/main" id="{9AA981BA-B7DE-4A81-8113-BA0E67584777}"/>
                          </a:ext>
                        </a:extLst>
                      </p:cNvPr>
                      <p:cNvPicPr/>
                      <p:nvPr/>
                    </p:nvPicPr>
                    <p:blipFill>
                      <a:blip r:embed="rId14"/>
                      <a:stretch>
                        <a:fillRect/>
                      </a:stretch>
                    </p:blipFill>
                    <p:spPr>
                      <a:xfrm>
                        <a:off x="10177224" y="4126311"/>
                        <a:ext cx="2014776" cy="269664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8904DABC-4D70-47DC-866C-A4D96F51148C}"/>
              </a:ext>
            </a:extLst>
          </p:cNvPr>
          <p:cNvSpPr txBox="1"/>
          <p:nvPr/>
        </p:nvSpPr>
        <p:spPr>
          <a:xfrm>
            <a:off x="5800235" y="1567214"/>
            <a:ext cx="3065219" cy="830997"/>
          </a:xfrm>
          <a:prstGeom prst="rect">
            <a:avLst/>
          </a:prstGeom>
          <a:noFill/>
        </p:spPr>
        <p:txBody>
          <a:bodyPr wrap="square" rtlCol="0">
            <a:spAutoFit/>
          </a:bodyPr>
          <a:lstStyle/>
          <a:p>
            <a:r>
              <a:rPr lang="en-US" sz="1600" b="1" dirty="0">
                <a:solidFill>
                  <a:srgbClr val="FFFF00"/>
                </a:solidFill>
                <a:latin typeface="Footlight MT Light" panose="0204060206030A020304" pitchFamily="18" charset="0"/>
              </a:rPr>
              <a:t>SHUBHAM SINGH</a:t>
            </a:r>
            <a:r>
              <a:rPr lang="en-IN" sz="1600" b="1" dirty="0">
                <a:solidFill>
                  <a:srgbClr val="FFFF00"/>
                </a:solidFill>
                <a:latin typeface="Footlight MT Light" panose="0204060206030A020304" pitchFamily="18" charset="0"/>
              </a:rPr>
              <a:t>:</a:t>
            </a:r>
          </a:p>
          <a:p>
            <a:r>
              <a:rPr lang="en-IN" sz="1600" b="1" dirty="0">
                <a:solidFill>
                  <a:srgbClr val="FFFF00"/>
                </a:solidFill>
                <a:latin typeface="Footlight MT Light" panose="0204060206030A020304" pitchFamily="18" charset="0"/>
              </a:rPr>
              <a:t>Mass Intel gathering and extensive </a:t>
            </a:r>
            <a:r>
              <a:rPr lang="en-US" sz="1600" b="1" dirty="0">
                <a:solidFill>
                  <a:srgbClr val="FFFF00"/>
                </a:solidFill>
                <a:latin typeface="Footlight MT Light" panose="0204060206030A020304" pitchFamily="18" charset="0"/>
              </a:rPr>
              <a:t>resource location </a:t>
            </a:r>
          </a:p>
        </p:txBody>
      </p:sp>
      <p:sp>
        <p:nvSpPr>
          <p:cNvPr id="11" name="TextBox 10">
            <a:extLst>
              <a:ext uri="{FF2B5EF4-FFF2-40B4-BE49-F238E27FC236}">
                <a16:creationId xmlns:a16="http://schemas.microsoft.com/office/drawing/2014/main" id="{4E516AD0-7C48-44FF-9161-D71479A9C9B3}"/>
              </a:ext>
            </a:extLst>
          </p:cNvPr>
          <p:cNvSpPr txBox="1"/>
          <p:nvPr/>
        </p:nvSpPr>
        <p:spPr>
          <a:xfrm>
            <a:off x="-8431" y="3070157"/>
            <a:ext cx="3360460" cy="738664"/>
          </a:xfrm>
          <a:prstGeom prst="rect">
            <a:avLst/>
          </a:prstGeom>
          <a:noFill/>
        </p:spPr>
        <p:txBody>
          <a:bodyPr wrap="square" rtlCol="0">
            <a:spAutoFit/>
          </a:bodyPr>
          <a:lstStyle/>
          <a:p>
            <a:r>
              <a:rPr lang="en-US" sz="1400" b="1" dirty="0">
                <a:solidFill>
                  <a:srgbClr val="FFFF00"/>
                </a:solidFill>
                <a:latin typeface="Footlight MT Light" panose="0204060206030A020304" pitchFamily="18" charset="0"/>
              </a:rPr>
              <a:t>LUV ASTIK:</a:t>
            </a:r>
          </a:p>
          <a:p>
            <a:r>
              <a:rPr lang="en-US" sz="1400" b="1" dirty="0">
                <a:solidFill>
                  <a:srgbClr val="FFFF00"/>
                </a:solidFill>
                <a:latin typeface="Footlight MT Light" panose="0204060206030A020304" pitchFamily="18" charset="0"/>
              </a:rPr>
              <a:t>Market and data analyst, designing expert, and Financial expertise</a:t>
            </a:r>
            <a:endParaRPr lang="en-IN" sz="1400" b="1" dirty="0">
              <a:solidFill>
                <a:srgbClr val="FFFF00"/>
              </a:solidFill>
              <a:latin typeface="Footlight MT Light" panose="0204060206030A020304" pitchFamily="18" charset="0"/>
            </a:endParaRPr>
          </a:p>
        </p:txBody>
      </p:sp>
      <p:sp>
        <p:nvSpPr>
          <p:cNvPr id="12" name="TextBox 11">
            <a:extLst>
              <a:ext uri="{FF2B5EF4-FFF2-40B4-BE49-F238E27FC236}">
                <a16:creationId xmlns:a16="http://schemas.microsoft.com/office/drawing/2014/main" id="{A2B9BF2A-F25D-49C4-AF51-65C8ED5C9B2F}"/>
              </a:ext>
            </a:extLst>
          </p:cNvPr>
          <p:cNvSpPr txBox="1"/>
          <p:nvPr/>
        </p:nvSpPr>
        <p:spPr>
          <a:xfrm>
            <a:off x="9126783" y="2565080"/>
            <a:ext cx="3124806" cy="523220"/>
          </a:xfrm>
          <a:prstGeom prst="rect">
            <a:avLst/>
          </a:prstGeom>
          <a:noFill/>
        </p:spPr>
        <p:txBody>
          <a:bodyPr wrap="square" rtlCol="0">
            <a:spAutoFit/>
          </a:bodyPr>
          <a:lstStyle/>
          <a:p>
            <a:pPr algn="r"/>
            <a:r>
              <a:rPr lang="en-US" sz="1400" b="1" dirty="0">
                <a:solidFill>
                  <a:srgbClr val="FFFF00"/>
                </a:solidFill>
                <a:latin typeface="Footlight MT Light" panose="0204060206030A020304" pitchFamily="18" charset="0"/>
              </a:rPr>
              <a:t>HITENDRA KUMAR:</a:t>
            </a:r>
          </a:p>
          <a:p>
            <a:pPr algn="r"/>
            <a:r>
              <a:rPr lang="en-US" sz="1400" b="1" dirty="0">
                <a:solidFill>
                  <a:srgbClr val="FFFF00"/>
                </a:solidFill>
                <a:latin typeface="Footlight MT Light" panose="0204060206030A020304" pitchFamily="18" charset="0"/>
              </a:rPr>
              <a:t>Intel Gathering and Resource Location</a:t>
            </a:r>
            <a:endParaRPr lang="en-IN" sz="1400" b="1" dirty="0">
              <a:solidFill>
                <a:srgbClr val="FFFF00"/>
              </a:solidFill>
              <a:latin typeface="Footlight MT Light" panose="0204060206030A020304" pitchFamily="18" charset="0"/>
            </a:endParaRPr>
          </a:p>
        </p:txBody>
      </p:sp>
      <p:sp>
        <p:nvSpPr>
          <p:cNvPr id="13" name="TextBox 12">
            <a:extLst>
              <a:ext uri="{FF2B5EF4-FFF2-40B4-BE49-F238E27FC236}">
                <a16:creationId xmlns:a16="http://schemas.microsoft.com/office/drawing/2014/main" id="{6DDA7879-C030-4FDE-B394-D623245128DB}"/>
              </a:ext>
            </a:extLst>
          </p:cNvPr>
          <p:cNvSpPr txBox="1"/>
          <p:nvPr/>
        </p:nvSpPr>
        <p:spPr>
          <a:xfrm>
            <a:off x="3647967" y="4976545"/>
            <a:ext cx="3207391" cy="830997"/>
          </a:xfrm>
          <a:prstGeom prst="rect">
            <a:avLst/>
          </a:prstGeom>
          <a:noFill/>
        </p:spPr>
        <p:txBody>
          <a:bodyPr wrap="square" rtlCol="0">
            <a:spAutoFit/>
          </a:bodyPr>
          <a:lstStyle/>
          <a:p>
            <a:pPr algn="r"/>
            <a:r>
              <a:rPr lang="en-US" sz="1600" b="1" dirty="0">
                <a:solidFill>
                  <a:srgbClr val="FFFF00"/>
                </a:solidFill>
                <a:latin typeface="Footlight MT Light" panose="0204060206030A020304" pitchFamily="18" charset="0"/>
              </a:rPr>
              <a:t>ANSHU KUMARI SHAW:</a:t>
            </a:r>
          </a:p>
          <a:p>
            <a:pPr algn="r"/>
            <a:r>
              <a:rPr lang="en-IN" sz="1600" b="1" dirty="0">
                <a:solidFill>
                  <a:srgbClr val="FFFF00"/>
                </a:solidFill>
                <a:latin typeface="Footlight MT Light" panose="0204060206030A020304" pitchFamily="18" charset="0"/>
              </a:rPr>
              <a:t>Mass Intel Gathering, Market Analysis, and chief advisor</a:t>
            </a:r>
          </a:p>
        </p:txBody>
      </p:sp>
      <p:sp>
        <p:nvSpPr>
          <p:cNvPr id="14" name="TextBox 13">
            <a:extLst>
              <a:ext uri="{FF2B5EF4-FFF2-40B4-BE49-F238E27FC236}">
                <a16:creationId xmlns:a16="http://schemas.microsoft.com/office/drawing/2014/main" id="{8327A218-9DFD-46EA-B435-0C2D51465771}"/>
              </a:ext>
            </a:extLst>
          </p:cNvPr>
          <p:cNvSpPr txBox="1"/>
          <p:nvPr/>
        </p:nvSpPr>
        <p:spPr>
          <a:xfrm>
            <a:off x="-63546" y="2105823"/>
            <a:ext cx="3544977" cy="1015663"/>
          </a:xfrm>
          <a:prstGeom prst="rect">
            <a:avLst/>
          </a:prstGeom>
          <a:noFill/>
        </p:spPr>
        <p:txBody>
          <a:bodyPr wrap="square" rtlCol="0">
            <a:spAutoFit/>
          </a:bodyPr>
          <a:lstStyle/>
          <a:p>
            <a:r>
              <a:rPr lang="en-US" sz="1400" b="1" dirty="0">
                <a:solidFill>
                  <a:srgbClr val="FFFF00"/>
                </a:solidFill>
                <a:latin typeface="Footlight MT Light" panose="0204060206030A020304" pitchFamily="18" charset="0"/>
              </a:rPr>
              <a:t>ANIKET CHAKRABORTY:</a:t>
            </a:r>
          </a:p>
          <a:p>
            <a:r>
              <a:rPr lang="en-US" sz="1400" b="1" dirty="0">
                <a:solidFill>
                  <a:srgbClr val="FFFF00"/>
                </a:solidFill>
                <a:latin typeface="Footlight MT Light" panose="0204060206030A020304" pitchFamily="18" charset="0"/>
              </a:rPr>
              <a:t>Extensive resource Location and Intel gathering and Our Website Designer</a:t>
            </a:r>
          </a:p>
          <a:p>
            <a:pPr algn="ctr"/>
            <a:endParaRPr lang="en-IN" dirty="0"/>
          </a:p>
        </p:txBody>
      </p:sp>
      <p:sp>
        <p:nvSpPr>
          <p:cNvPr id="15" name="TextBox 14">
            <a:extLst>
              <a:ext uri="{FF2B5EF4-FFF2-40B4-BE49-F238E27FC236}">
                <a16:creationId xmlns:a16="http://schemas.microsoft.com/office/drawing/2014/main" id="{87AA1308-B291-4889-94AE-78F1501425B1}"/>
              </a:ext>
            </a:extLst>
          </p:cNvPr>
          <p:cNvSpPr txBox="1"/>
          <p:nvPr/>
        </p:nvSpPr>
        <p:spPr>
          <a:xfrm>
            <a:off x="9233449" y="3187817"/>
            <a:ext cx="2898450" cy="738664"/>
          </a:xfrm>
          <a:prstGeom prst="rect">
            <a:avLst/>
          </a:prstGeom>
          <a:noFill/>
        </p:spPr>
        <p:txBody>
          <a:bodyPr wrap="square" rtlCol="0">
            <a:spAutoFit/>
          </a:bodyPr>
          <a:lstStyle/>
          <a:p>
            <a:pPr algn="r"/>
            <a:r>
              <a:rPr lang="en-US" sz="1400" b="1" dirty="0">
                <a:solidFill>
                  <a:srgbClr val="FFFF00"/>
                </a:solidFill>
                <a:latin typeface="Footlight MT Light" panose="0204060206030A020304" pitchFamily="18" charset="0"/>
              </a:rPr>
              <a:t>ALOKESH BHATTACHARYA:</a:t>
            </a:r>
          </a:p>
          <a:p>
            <a:pPr algn="r"/>
            <a:r>
              <a:rPr lang="en-US" sz="1400" b="1" dirty="0">
                <a:solidFill>
                  <a:srgbClr val="FFFF00"/>
                </a:solidFill>
                <a:latin typeface="Footlight MT Light" panose="0204060206030A020304" pitchFamily="18" charset="0"/>
              </a:rPr>
              <a:t>Extensive resource location and SWOT analysis</a:t>
            </a:r>
            <a:endParaRPr lang="en-IN" sz="1400" b="1" dirty="0">
              <a:solidFill>
                <a:srgbClr val="FFFF00"/>
              </a:solidFill>
              <a:latin typeface="Footlight MT Light" panose="0204060206030A020304" pitchFamily="18" charset="0"/>
            </a:endParaRPr>
          </a:p>
        </p:txBody>
      </p:sp>
    </p:spTree>
    <p:custDataLst>
      <p:tags r:id="rId1"/>
    </p:custDataLst>
    <p:extLst>
      <p:ext uri="{BB962C8B-B14F-4D97-AF65-F5344CB8AC3E}">
        <p14:creationId xmlns:p14="http://schemas.microsoft.com/office/powerpoint/2010/main" val="1069751833"/>
      </p:ext>
    </p:extLst>
  </p:cSld>
  <p:clrMapOvr>
    <a:masterClrMapping/>
  </p:clrMapOvr>
  <mc:AlternateContent xmlns:mc="http://schemas.openxmlformats.org/markup-compatibility/2006" xmlns:p14="http://schemas.microsoft.com/office/powerpoint/2010/main">
    <mc:Choice Requires="p14">
      <p:transition spd="slow" p14:dur="1500" advTm="15152">
        <p14:ripple dir="lu"/>
      </p:transition>
    </mc:Choice>
    <mc:Fallback xmlns="">
      <p:transition spd="slow" advTm="151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DA95B5-D0D2-40DF-CF72-6D20ACD8BE7D}"/>
              </a:ext>
            </a:extLst>
          </p:cNvPr>
          <p:cNvSpPr txBox="1"/>
          <p:nvPr/>
        </p:nvSpPr>
        <p:spPr>
          <a:xfrm>
            <a:off x="1166070" y="1082180"/>
            <a:ext cx="9823508" cy="4332276"/>
          </a:xfrm>
          <a:prstGeom prst="rect">
            <a:avLst/>
          </a:prstGeom>
          <a:noFill/>
        </p:spPr>
        <p:txBody>
          <a:bodyPr wrap="square" rtlCol="0">
            <a:spAutoFit/>
          </a:bodyPr>
          <a:lstStyle/>
          <a:p>
            <a:pPr algn="ctr">
              <a:lnSpc>
                <a:spcPct val="107000"/>
              </a:lnSpc>
              <a:spcAft>
                <a:spcPts val="800"/>
              </a:spcAft>
            </a:pPr>
            <a:r>
              <a:rPr lang="en-IN" sz="2400" b="1" dirty="0">
                <a:solidFill>
                  <a:schemeClr val="accent4">
                    <a:lumMod val="50000"/>
                  </a:schemeClr>
                </a:solidFill>
                <a:effectLst/>
                <a:latin typeface="Algerian" panose="04020705040A02060702" pitchFamily="82" charset="0"/>
                <a:ea typeface="Calibri" panose="020F0502020204030204" pitchFamily="34" charset="0"/>
                <a:cs typeface="Times New Roman" panose="02020603050405020304" pitchFamily="18" charset="0"/>
              </a:rPr>
              <a:t>Semester Work Recap</a:t>
            </a:r>
          </a:p>
          <a:p>
            <a:pPr>
              <a:lnSpc>
                <a:spcPct val="107000"/>
              </a:lnSpc>
              <a:spcAft>
                <a:spcPts val="800"/>
              </a:spcAft>
            </a:pP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We devised our semester work based on the requirements during building the project.</a:t>
            </a:r>
          </a:p>
          <a:p>
            <a:pPr marL="342900" lvl="0" indent="-342900">
              <a:lnSpc>
                <a:spcPct val="107000"/>
              </a:lnSpc>
              <a:buFont typeface="Symbol" panose="05050102010706020507" pitchFamily="18" charset="2"/>
              <a:buChar char=""/>
            </a:pPr>
            <a:r>
              <a:rPr lang="en-IN" sz="1800" b="1" u="sng" dirty="0">
                <a:effectLst/>
                <a:latin typeface="Footlight MT Light" panose="0204060206030A020304" pitchFamily="18" charset="0"/>
                <a:ea typeface="Calibri" panose="020F0502020204030204" pitchFamily="34" charset="0"/>
                <a:cs typeface="Times New Roman" panose="02020603050405020304" pitchFamily="18" charset="0"/>
              </a:rPr>
              <a:t>Idea</a:t>
            </a: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 Our idea is an extension to our </a:t>
            </a:r>
            <a:r>
              <a:rPr lang="en-IN" b="1" dirty="0">
                <a:latin typeface="Footlight MT Light" panose="0204060206030A020304" pitchFamily="18" charset="0"/>
                <a:ea typeface="Calibri" panose="020F0502020204030204" pitchFamily="34" charset="0"/>
                <a:cs typeface="Times New Roman" panose="02020603050405020304" pitchFamily="18" charset="0"/>
              </a:rPr>
              <a:t>5</a:t>
            </a:r>
            <a:r>
              <a:rPr lang="en-IN" b="1" baseline="30000" dirty="0">
                <a:latin typeface="Footlight MT Light" panose="0204060206030A020304" pitchFamily="18" charset="0"/>
                <a:ea typeface="Calibri" panose="020F0502020204030204" pitchFamily="34" charset="0"/>
                <a:cs typeface="Times New Roman" panose="02020603050405020304" pitchFamily="18" charset="0"/>
              </a:rPr>
              <a:t>th</a:t>
            </a: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 semester project entitled </a:t>
            </a:r>
            <a:r>
              <a:rPr lang="en-IN" b="1" dirty="0">
                <a:latin typeface="Footlight MT Light" panose="0204060206030A020304" pitchFamily="18" charset="0"/>
                <a:ea typeface="Calibri" panose="020F0502020204030204" pitchFamily="34" charset="0"/>
                <a:cs typeface="Times New Roman" panose="02020603050405020304" pitchFamily="18" charset="0"/>
              </a:rPr>
              <a:t>EYE-D</a:t>
            </a: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 This time, we have worked on our drawbacks and tried our best to improve the product.</a:t>
            </a:r>
          </a:p>
          <a:p>
            <a:pPr marL="342900" lvl="0" indent="-342900">
              <a:lnSpc>
                <a:spcPct val="107000"/>
              </a:lnSpc>
              <a:buFont typeface="Symbol" panose="05050102010706020507" pitchFamily="18" charset="2"/>
              <a:buChar char=""/>
            </a:pPr>
            <a:r>
              <a:rPr lang="en-IN" sz="1800" b="1" u="sng" dirty="0">
                <a:effectLst/>
                <a:latin typeface="Footlight MT Light" panose="0204060206030A020304" pitchFamily="18" charset="0"/>
                <a:ea typeface="Calibri" panose="020F0502020204030204" pitchFamily="34" charset="0"/>
                <a:cs typeface="Times New Roman" panose="02020603050405020304" pitchFamily="18" charset="0"/>
              </a:rPr>
              <a:t>Resources</a:t>
            </a: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 Articles regarding our resources were gathered from Google websites like </a:t>
            </a:r>
            <a:r>
              <a:rPr lang="en-IN" sz="1800" b="1" u="sng" dirty="0">
                <a:solidFill>
                  <a:srgbClr val="0563C1"/>
                </a:solidFill>
                <a:effectLst/>
                <a:latin typeface="Footlight MT Light" panose="0204060206030A020304" pitchFamily="18" charset="0"/>
                <a:ea typeface="Calibri" panose="020F0502020204030204" pitchFamily="34" charset="0"/>
                <a:cs typeface="Times New Roman" panose="02020603050405020304" pitchFamily="18" charset="0"/>
                <a:hlinkClick r:id="rId3"/>
              </a:rPr>
              <a:t>wikipedia.org</a:t>
            </a: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 </a:t>
            </a:r>
            <a:r>
              <a:rPr lang="en-IN" sz="1800" b="1" u="sng" dirty="0">
                <a:solidFill>
                  <a:srgbClr val="0563C1"/>
                </a:solidFill>
                <a:effectLst/>
                <a:latin typeface="Footlight MT Light" panose="0204060206030A020304" pitchFamily="18" charset="0"/>
                <a:ea typeface="Calibri" panose="020F0502020204030204" pitchFamily="34" charset="0"/>
                <a:cs typeface="Times New Roman" panose="02020603050405020304" pitchFamily="18" charset="0"/>
                <a:hlinkClick r:id="rId4"/>
              </a:rPr>
              <a:t>thewire.in</a:t>
            </a: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 etc. Majority of our time was focused and used on gathering materials for the presentation.</a:t>
            </a:r>
            <a:b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b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Some graphs were taken from websites while others were prepared by the group.</a:t>
            </a:r>
          </a:p>
          <a:p>
            <a:pPr marL="342900" lvl="0" indent="-342900">
              <a:lnSpc>
                <a:spcPct val="107000"/>
              </a:lnSpc>
              <a:buFont typeface="Symbol" panose="05050102010706020507" pitchFamily="18" charset="2"/>
              <a:buChar char=""/>
            </a:pPr>
            <a:r>
              <a:rPr lang="en-IN" sz="1800" b="1" u="sng" dirty="0">
                <a:effectLst/>
                <a:latin typeface="Footlight MT Light" panose="0204060206030A020304" pitchFamily="18" charset="0"/>
                <a:ea typeface="Calibri" panose="020F0502020204030204" pitchFamily="34" charset="0"/>
                <a:cs typeface="Times New Roman" panose="02020603050405020304" pitchFamily="18" charset="0"/>
              </a:rPr>
              <a:t>Presentation</a:t>
            </a: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 All the materials were gathered, classified into sections for slides and added after careful and necessary modifications.</a:t>
            </a:r>
          </a:p>
          <a:p>
            <a:pPr marL="342900" lvl="0" indent="-342900">
              <a:lnSpc>
                <a:spcPct val="107000"/>
              </a:lnSpc>
              <a:spcAft>
                <a:spcPts val="800"/>
              </a:spcAft>
              <a:buFont typeface="Symbol" panose="05050102010706020507" pitchFamily="18" charset="2"/>
              <a:buChar char=""/>
            </a:pPr>
            <a:r>
              <a:rPr lang="en-IN" sz="1800" b="1" u="sng" dirty="0">
                <a:effectLst/>
                <a:latin typeface="Footlight MT Light" panose="0204060206030A020304" pitchFamily="18" charset="0"/>
                <a:ea typeface="Calibri" panose="020F0502020204030204" pitchFamily="34" charset="0"/>
                <a:cs typeface="Times New Roman" panose="02020603050405020304" pitchFamily="18" charset="0"/>
              </a:rPr>
              <a:t>Speech Preparation</a:t>
            </a:r>
            <a:r>
              <a:rPr lang="en-IN" sz="1800" b="1" dirty="0">
                <a:effectLst/>
                <a:latin typeface="Footlight MT Light" panose="0204060206030A020304" pitchFamily="18" charset="0"/>
                <a:ea typeface="Calibri" panose="020F0502020204030204" pitchFamily="34" charset="0"/>
                <a:cs typeface="Times New Roman" panose="02020603050405020304" pitchFamily="18" charset="0"/>
              </a:rPr>
              <a:t>: The last part of the semester work was preparing a speech for the presentation. Speeches were distributed accordingly.</a:t>
            </a:r>
          </a:p>
          <a:p>
            <a:endParaRPr lang="en-IN" dirty="0"/>
          </a:p>
        </p:txBody>
      </p:sp>
    </p:spTree>
    <p:custDataLst>
      <p:tags r:id="rId1"/>
    </p:custDataLst>
    <p:extLst>
      <p:ext uri="{BB962C8B-B14F-4D97-AF65-F5344CB8AC3E}">
        <p14:creationId xmlns:p14="http://schemas.microsoft.com/office/powerpoint/2010/main" val="231170484"/>
      </p:ext>
    </p:extLst>
  </p:cSld>
  <p:clrMapOvr>
    <a:masterClrMapping/>
  </p:clrMapOvr>
  <p:transition spd="slow" advTm="9835">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up)">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5537-F63D-42B5-AC86-1944D1AB1B5E}"/>
              </a:ext>
            </a:extLst>
          </p:cNvPr>
          <p:cNvSpPr>
            <a:spLocks noGrp="1"/>
          </p:cNvSpPr>
          <p:nvPr>
            <p:ph type="title"/>
          </p:nvPr>
        </p:nvSpPr>
        <p:spPr>
          <a:xfrm>
            <a:off x="4187116" y="0"/>
            <a:ext cx="3817768" cy="1140586"/>
          </a:xfrm>
        </p:spPr>
        <p:txBody>
          <a:bodyPr/>
          <a:lstStyle/>
          <a:p>
            <a:r>
              <a:rPr lang="en-US" b="1" dirty="0">
                <a:solidFill>
                  <a:srgbClr val="0070C0"/>
                </a:solidFill>
                <a:latin typeface="Algerian" panose="04020705040A02060702" pitchFamily="82" charset="0"/>
              </a:rPr>
              <a:t>ABOUT US………</a:t>
            </a:r>
            <a:endParaRPr lang="en-IN" b="1" dirty="0">
              <a:solidFill>
                <a:srgbClr val="0070C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D05B87ED-66F0-4EE5-9C49-7CAD3CB88FBE}"/>
              </a:ext>
            </a:extLst>
          </p:cNvPr>
          <p:cNvSpPr>
            <a:spLocks noGrp="1"/>
          </p:cNvSpPr>
          <p:nvPr>
            <p:ph idx="1"/>
          </p:nvPr>
        </p:nvSpPr>
        <p:spPr/>
        <p:txBody>
          <a:bodyPr/>
          <a:lstStyle/>
          <a:p>
            <a:pPr marL="0" indent="0">
              <a:buNone/>
            </a:pPr>
            <a:r>
              <a:rPr lang="en-US" dirty="0"/>
              <a:t>   </a:t>
            </a:r>
            <a:endParaRPr lang="en-IN" dirty="0"/>
          </a:p>
        </p:txBody>
      </p:sp>
      <p:sp>
        <p:nvSpPr>
          <p:cNvPr id="4" name="TextBox 3">
            <a:extLst>
              <a:ext uri="{FF2B5EF4-FFF2-40B4-BE49-F238E27FC236}">
                <a16:creationId xmlns:a16="http://schemas.microsoft.com/office/drawing/2014/main" id="{A387578F-454F-49E6-953B-4CFBFFEC70AA}"/>
              </a:ext>
            </a:extLst>
          </p:cNvPr>
          <p:cNvSpPr txBox="1"/>
          <p:nvPr/>
        </p:nvSpPr>
        <p:spPr>
          <a:xfrm>
            <a:off x="1782967" y="872440"/>
            <a:ext cx="10263624" cy="550920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Footlight MT Light" panose="0204060206030A020304" pitchFamily="18" charset="0"/>
              </a:rPr>
              <a:t>We are proud to present Iris Detect, the cutting-edge iris detection device designed to enhance security and unlock a world of possibilities across various domains. With its state of-the-art technology and advanced features, Iris Detect sets a new standard in biometric identification systems. </a:t>
            </a:r>
          </a:p>
          <a:p>
            <a:pPr marL="285750" indent="-285750">
              <a:buFont typeface="Arial" panose="020B0604020202020204" pitchFamily="34" charset="0"/>
              <a:buChar char="•"/>
            </a:pPr>
            <a:r>
              <a:rPr lang="en-US" sz="1600" dirty="0">
                <a:latin typeface="Footlight MT Light" panose="0204060206030A020304" pitchFamily="18" charset="0"/>
              </a:rPr>
              <a:t> In a biometric system, a person is identified automatically by processing the unique features that are posed by the individual. Iris Recognition is regarded as the most reliable and accurate biometric identification system available. In Iris Recognition a person is identified by the iris which is the part of eye using pattern matching or image processing using concepts of neural networks. The aim is to identify a person in real time, with high efficiency and accuracy by analyzing the random patters visible within the iris if an eye from some distance, by implementing modified Canny edge detector algorithm. The major applications of this technology so far have been: substituting for passports (automated international border crossing); aviation security and controlling access to restricted areas at airports; database access and computer login. </a:t>
            </a:r>
          </a:p>
          <a:p>
            <a:pPr marL="285750" indent="-285750">
              <a:buFont typeface="Arial" panose="020B0604020202020204" pitchFamily="34" charset="0"/>
              <a:buChar char="•"/>
            </a:pPr>
            <a:r>
              <a:rPr lang="en-US" sz="1600" dirty="0">
                <a:latin typeface="Footlight MT Light" panose="0204060206030A020304" pitchFamily="18" charset="0"/>
              </a:rPr>
              <a:t> The iris is an overt body that is available for remote assessment with the aid of a machine vision system to do automated iris recognition. A. Iris recognition technology combines computer vision, pattern recognition, statistical inference, and optics. B. The spatial patterns that are apparent in the human iris are highly distinctive to an individual. </a:t>
            </a:r>
          </a:p>
          <a:p>
            <a:pPr marL="285750" indent="-285750">
              <a:buFont typeface="Arial" panose="020B0604020202020204" pitchFamily="34" charset="0"/>
              <a:buChar char="•"/>
            </a:pPr>
            <a:r>
              <a:rPr lang="en-US" sz="1600" dirty="0">
                <a:latin typeface="Footlight MT Light" panose="0204060206030A020304" pitchFamily="18" charset="0"/>
              </a:rPr>
              <a:t> Clinical observation </a:t>
            </a:r>
          </a:p>
          <a:p>
            <a:pPr marL="285750" indent="-285750">
              <a:buFont typeface="Arial" panose="020B0604020202020204" pitchFamily="34" charset="0"/>
              <a:buChar char="•"/>
            </a:pPr>
            <a:r>
              <a:rPr lang="en-US" sz="1600" dirty="0">
                <a:latin typeface="Footlight MT Light" panose="0204060206030A020304" pitchFamily="18" charset="0"/>
              </a:rPr>
              <a:t>Developmental biology: However, </a:t>
            </a:r>
            <a:r>
              <a:rPr lang="en-US" sz="1600" dirty="0" err="1">
                <a:latin typeface="Footlight MT Light" panose="0204060206030A020304" pitchFamily="18" charset="0"/>
              </a:rPr>
              <a:t>IrisDetect's</a:t>
            </a:r>
            <a:r>
              <a:rPr lang="en-US" sz="1600" dirty="0">
                <a:latin typeface="Footlight MT Light" panose="0204060206030A020304" pitchFamily="18" charset="0"/>
              </a:rPr>
              <a:t> potential extends far beyond security. In healthcare, our device enables quick and accurate patient identification, streamlining the registration process and ensuring proper care and medication administration. In education, IrisDetect facilitates efficient attendance tracking, reducing paperwork and enhancing overall school security.  With its intuitive user interface and seamless integration capabilities, IrisDetect is adaptable to a wide range of industries. Whether it is retail, transportation, or hospitality, our device offers a convenient and secure means of personal identification and transaction authorization.</a:t>
            </a:r>
            <a:endParaRPr lang="en-IN" sz="1400" dirty="0">
              <a:latin typeface="Footlight MT Light" panose="0204060206030A020304" pitchFamily="18" charset="0"/>
            </a:endParaRPr>
          </a:p>
        </p:txBody>
      </p:sp>
    </p:spTree>
    <p:custDataLst>
      <p:tags r:id="rId1"/>
    </p:custDataLst>
    <p:extLst>
      <p:ext uri="{BB962C8B-B14F-4D97-AF65-F5344CB8AC3E}">
        <p14:creationId xmlns:p14="http://schemas.microsoft.com/office/powerpoint/2010/main" val="1777884781"/>
      </p:ext>
    </p:extLst>
  </p:cSld>
  <p:clrMapOvr>
    <a:masterClrMapping/>
  </p:clrMapOvr>
  <mc:AlternateContent xmlns:mc="http://schemas.openxmlformats.org/markup-compatibility/2006" xmlns:p14="http://schemas.microsoft.com/office/powerpoint/2010/main">
    <mc:Choice Requires="p14">
      <p:transition spd="slow" p14:dur="3400" advTm="11228">
        <p14:reveal/>
      </p:transition>
    </mc:Choice>
    <mc:Fallback xmlns="">
      <p:transition spd="slow" advTm="112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676A8F-FC6E-22B4-B38E-02A73E679A8F}"/>
              </a:ext>
            </a:extLst>
          </p:cNvPr>
          <p:cNvSpPr txBox="1"/>
          <p:nvPr/>
        </p:nvSpPr>
        <p:spPr>
          <a:xfrm>
            <a:off x="838899" y="453006"/>
            <a:ext cx="10452683" cy="4949504"/>
          </a:xfrm>
          <a:prstGeom prst="rect">
            <a:avLst/>
          </a:prstGeom>
          <a:noFill/>
        </p:spPr>
        <p:txBody>
          <a:bodyPr wrap="square" rtlCol="0">
            <a:spAutoFit/>
          </a:bodyPr>
          <a:lstStyle/>
          <a:p>
            <a:endParaRPr lang="en-IN"/>
          </a:p>
        </p:txBody>
      </p:sp>
      <p:sp>
        <p:nvSpPr>
          <p:cNvPr id="3" name="TextBox 2">
            <a:extLst>
              <a:ext uri="{FF2B5EF4-FFF2-40B4-BE49-F238E27FC236}">
                <a16:creationId xmlns:a16="http://schemas.microsoft.com/office/drawing/2014/main" id="{8C82A148-8997-9D64-B6EC-9B5BF8A40731}"/>
              </a:ext>
            </a:extLst>
          </p:cNvPr>
          <p:cNvSpPr txBox="1"/>
          <p:nvPr/>
        </p:nvSpPr>
        <p:spPr>
          <a:xfrm>
            <a:off x="220910" y="569965"/>
            <a:ext cx="10916872" cy="4715586"/>
          </a:xfrm>
          <a:prstGeom prst="rect">
            <a:avLst/>
          </a:prstGeom>
          <a:noFill/>
        </p:spPr>
        <p:txBody>
          <a:bodyPr wrap="square" rtlCol="0">
            <a:spAutoFit/>
          </a:bodyPr>
          <a:lstStyle/>
          <a:p>
            <a:pPr marL="514350" marR="0" indent="-285750">
              <a:lnSpc>
                <a:spcPct val="107000"/>
              </a:lnSpc>
              <a:spcBef>
                <a:spcPts val="0"/>
              </a:spcBef>
              <a:spcAft>
                <a:spcPts val="800"/>
              </a:spcAft>
              <a:buFont typeface="Wingdings" panose="05000000000000000000" pitchFamily="2" charset="2"/>
              <a:buChar char="q"/>
            </a:pPr>
            <a:r>
              <a:rPr lang="en-IN" sz="1600" b="1" u="sng" dirty="0">
                <a:solidFill>
                  <a:srgbClr val="0070C0"/>
                </a:solidFill>
                <a:effectLst/>
                <a:latin typeface="Footlight MT Light" panose="0204060206030A020304" pitchFamily="18" charset="0"/>
                <a:ea typeface="Calibri" panose="020F0502020204030204" pitchFamily="34" charset="0"/>
                <a:cs typeface="Mangal" panose="02040503050203030202" pitchFamily="18" charset="0"/>
              </a:rPr>
              <a:t>Immigration Control</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In response to the increasing threats of terrorism around the world, NEC contributes to a safe and secure society by enhancing the stringency of immigration control. Our iris recognition solution offers improved security and smooth personal identification amidst the increasing movement of people between countries.</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The iris is photographed, and the image is matched with the government’s immigration control database during exit or entry procedures at the passport control booth, enabling rapid and stringent personal authentication.</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Our solution provides improved security through stringent recognition, as well as improved convenience through smooth authentication procedures.</a:t>
            </a:r>
          </a:p>
          <a:p>
            <a:pPr marL="514350" marR="0" indent="-285750">
              <a:lnSpc>
                <a:spcPct val="107000"/>
              </a:lnSpc>
              <a:spcBef>
                <a:spcPts val="0"/>
              </a:spcBef>
              <a:spcAft>
                <a:spcPts val="800"/>
              </a:spcAft>
              <a:buFont typeface="Wingdings" panose="05000000000000000000" pitchFamily="2" charset="2"/>
              <a:buChar char="q"/>
            </a:pPr>
            <a:r>
              <a:rPr lang="en-IN" sz="1600" b="1" u="sng" dirty="0">
                <a:solidFill>
                  <a:srgbClr val="0070C0"/>
                </a:solidFill>
                <a:effectLst/>
                <a:latin typeface="Footlight MT Light" panose="0204060206030A020304" pitchFamily="18" charset="0"/>
                <a:ea typeface="Calibri" panose="020F0502020204030204" pitchFamily="34" charset="0"/>
                <a:cs typeface="Mangal" panose="02040503050203030202" pitchFamily="18" charset="0"/>
              </a:rPr>
              <a:t>National ID</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NEC promotes equal access to administrative services by providing legal identification for all citizens. By enhancing the security of national ID systems, our solution contributes to realising more advanced national identification services.</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Iris recognition is used as one of the methods for acquiring biometric data needed for issuing unique IDs.</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Accurate and fast authentication is possible even without an ID card.</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Combined use with mutually complementary biometric data, such as fingerprint and face, enables rigid personal authentication and a robust approach against impersonation.</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In addition to National ID, the solution is suitable for passports, driver’s licenses, and voter ID systems.</a:t>
            </a:r>
          </a:p>
          <a:p>
            <a:pPr marL="514350" marR="0" indent="-285750">
              <a:lnSpc>
                <a:spcPct val="107000"/>
              </a:lnSpc>
              <a:spcBef>
                <a:spcPts val="0"/>
              </a:spcBef>
              <a:spcAft>
                <a:spcPts val="800"/>
              </a:spcAft>
              <a:buFont typeface="Wingdings" panose="05000000000000000000" pitchFamily="2" charset="2"/>
              <a:buChar char="q"/>
            </a:pPr>
            <a:r>
              <a:rPr lang="en-IN" sz="1600" b="1" u="sng" dirty="0">
                <a:solidFill>
                  <a:srgbClr val="0070C0"/>
                </a:solidFill>
                <a:effectLst/>
                <a:latin typeface="Footlight MT Light" panose="0204060206030A020304" pitchFamily="18" charset="0"/>
                <a:ea typeface="Calibri" panose="020F0502020204030204" pitchFamily="34" charset="0"/>
                <a:cs typeface="Mangal" panose="02040503050203030202" pitchFamily="18" charset="0"/>
              </a:rPr>
              <a:t>Crime Investigation</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A multimodal biometrics database for managing multiple biometric authentication data is created by taking images of the face, fingerprint, and palm print, as well as the iris.</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Combining with fingerprint and other biometric authentication systems enables more accurate identification of an individual.</a:t>
            </a:r>
            <a:b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br>
            <a:r>
              <a:rPr lang="en-IN" sz="1300" b="1" dirty="0">
                <a:solidFill>
                  <a:srgbClr val="000000"/>
                </a:solidFill>
                <a:effectLst/>
                <a:latin typeface="Footlight MT Light" panose="0204060206030A020304" pitchFamily="18" charset="0"/>
                <a:ea typeface="Calibri" panose="020F0502020204030204" pitchFamily="34" charset="0"/>
                <a:cs typeface="Mangal" panose="02040503050203030202" pitchFamily="18" charset="0"/>
              </a:rPr>
              <a:t>Combined use of biometric data allows recognition even when the fingerprint, for example, could not be used for identification due to injury.</a:t>
            </a:r>
            <a:endParaRPr lang="en-US" sz="1300" b="1" dirty="0">
              <a:effectLst/>
              <a:latin typeface="Footlight MT Light" panose="0204060206030A020304" pitchFamily="18" charset="0"/>
              <a:ea typeface="Calibri" panose="020F0502020204030204" pitchFamily="34" charset="0"/>
              <a:cs typeface="Mangal" panose="02040503050203030202" pitchFamily="18" charset="0"/>
            </a:endParaRPr>
          </a:p>
        </p:txBody>
      </p:sp>
      <p:sp>
        <p:nvSpPr>
          <p:cNvPr id="4" name="TextBox 3">
            <a:extLst>
              <a:ext uri="{FF2B5EF4-FFF2-40B4-BE49-F238E27FC236}">
                <a16:creationId xmlns:a16="http://schemas.microsoft.com/office/drawing/2014/main" id="{6A11962B-BE3D-63F4-9122-92FDDFF5236F}"/>
              </a:ext>
            </a:extLst>
          </p:cNvPr>
          <p:cNvSpPr txBox="1"/>
          <p:nvPr/>
        </p:nvSpPr>
        <p:spPr>
          <a:xfrm>
            <a:off x="2827090" y="159391"/>
            <a:ext cx="5704513" cy="800219"/>
          </a:xfrm>
          <a:prstGeom prst="rect">
            <a:avLst/>
          </a:prstGeom>
          <a:noFill/>
        </p:spPr>
        <p:txBody>
          <a:bodyPr wrap="square" rtlCol="0">
            <a:spAutoFit/>
          </a:bodyPr>
          <a:lstStyle/>
          <a:p>
            <a:r>
              <a:rPr lang="en-IN" sz="2800" b="1" dirty="0">
                <a:solidFill>
                  <a:schemeClr val="accent2">
                    <a:lumMod val="50000"/>
                  </a:schemeClr>
                </a:solidFill>
                <a:effectLst/>
                <a:latin typeface="Algerian" panose="04020705040A02060702" pitchFamily="82" charset="0"/>
                <a:ea typeface="Calibri" panose="020F0502020204030204" pitchFamily="34" charset="0"/>
                <a:cs typeface="Times New Roman" panose="02020603050405020304" pitchFamily="18" charset="0"/>
              </a:rPr>
              <a:t>Customers  &amp;  SCALABILITY</a:t>
            </a:r>
          </a:p>
          <a:p>
            <a:endParaRPr lang="en-US" dirty="0"/>
          </a:p>
        </p:txBody>
      </p:sp>
    </p:spTree>
    <p:extLst>
      <p:ext uri="{BB962C8B-B14F-4D97-AF65-F5344CB8AC3E}">
        <p14:creationId xmlns:p14="http://schemas.microsoft.com/office/powerpoint/2010/main" val="4130269338"/>
      </p:ext>
    </p:extLst>
  </p:cSld>
  <p:clrMapOvr>
    <a:masterClrMapping/>
  </p:clrMapOvr>
  <mc:AlternateContent xmlns:mc="http://schemas.openxmlformats.org/markup-compatibility/2006" xmlns:p14="http://schemas.microsoft.com/office/powerpoint/2010/main">
    <mc:Choice Requires="p14">
      <p:transition spd="slow" p14:dur="4400" advTm="2590">
        <p14:honeycomb/>
      </p:transition>
    </mc:Choice>
    <mc:Fallback xmlns="">
      <p:transition spd="slow" advTm="25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A3AB-2A02-4075-A6E8-2B72010D4D49}"/>
              </a:ext>
            </a:extLst>
          </p:cNvPr>
          <p:cNvSpPr>
            <a:spLocks noGrp="1"/>
          </p:cNvSpPr>
          <p:nvPr>
            <p:ph type="title" idx="4294967295"/>
          </p:nvPr>
        </p:nvSpPr>
        <p:spPr>
          <a:xfrm>
            <a:off x="0" y="0"/>
            <a:ext cx="8323263" cy="652463"/>
          </a:xfrm>
        </p:spPr>
        <p:txBody>
          <a:bodyPr>
            <a:normAutofit/>
          </a:bodyPr>
          <a:lstStyle/>
          <a:p>
            <a:r>
              <a:rPr lang="en-US" sz="2800" b="1" dirty="0">
                <a:solidFill>
                  <a:srgbClr val="7030A0"/>
                </a:solidFill>
                <a:latin typeface="Algerian" panose="04020705040A02060702" pitchFamily="82" charset="0"/>
              </a:rPr>
              <a:t>Technology and function</a:t>
            </a:r>
            <a:endParaRPr lang="en-IN" sz="2800" b="1" dirty="0">
              <a:solidFill>
                <a:srgbClr val="7030A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D3FEE87F-B59A-476F-9EDA-AD11BFEC469E}"/>
              </a:ext>
            </a:extLst>
          </p:cNvPr>
          <p:cNvSpPr>
            <a:spLocks noGrp="1"/>
          </p:cNvSpPr>
          <p:nvPr>
            <p:ph idx="4294967295"/>
          </p:nvPr>
        </p:nvSpPr>
        <p:spPr>
          <a:xfrm>
            <a:off x="11601974" y="6216241"/>
            <a:ext cx="304799" cy="146807"/>
          </a:xfrm>
        </p:spPr>
        <p:txBody>
          <a:bodyPr>
            <a:noAutofit/>
          </a:bodyPr>
          <a:lstStyle/>
          <a:p>
            <a:pPr marL="0" indent="0">
              <a:buNone/>
            </a:pPr>
            <a:endParaRPr lang="en-IN" sz="1400" cap="none" dirty="0"/>
          </a:p>
        </p:txBody>
      </p:sp>
      <p:sp>
        <p:nvSpPr>
          <p:cNvPr id="6" name="TextBox 5">
            <a:extLst>
              <a:ext uri="{FF2B5EF4-FFF2-40B4-BE49-F238E27FC236}">
                <a16:creationId xmlns:a16="http://schemas.microsoft.com/office/drawing/2014/main" id="{B94F75C9-2F08-F81E-2842-F3D51D36A678}"/>
              </a:ext>
            </a:extLst>
          </p:cNvPr>
          <p:cNvSpPr txBox="1"/>
          <p:nvPr/>
        </p:nvSpPr>
        <p:spPr>
          <a:xfrm>
            <a:off x="268449" y="402673"/>
            <a:ext cx="7575257" cy="3139321"/>
          </a:xfrm>
          <a:prstGeom prst="rect">
            <a:avLst/>
          </a:prstGeom>
          <a:noFill/>
        </p:spPr>
        <p:txBody>
          <a:bodyPr wrap="square" rtlCol="0">
            <a:spAutoFit/>
          </a:bodyPr>
          <a:lstStyle/>
          <a:p>
            <a:r>
              <a:rPr lang="en-US" dirty="0">
                <a:latin typeface="Footlight MT Light" panose="0204060206030A020304" pitchFamily="18" charset="0"/>
              </a:rPr>
              <a:t>Methodology The system is to be composed of a number of sub-systems, which correspond to each stage of iris recognition. </a:t>
            </a:r>
          </a:p>
          <a:p>
            <a:r>
              <a:rPr lang="en-US" dirty="0">
                <a:latin typeface="Footlight MT Light" panose="0204060206030A020304" pitchFamily="18" charset="0"/>
              </a:rPr>
              <a:t>These stages are: </a:t>
            </a:r>
          </a:p>
          <a:p>
            <a:r>
              <a:rPr lang="en-US" dirty="0">
                <a:latin typeface="Footlight MT Light" panose="0204060206030A020304" pitchFamily="18" charset="0"/>
              </a:rPr>
              <a:t>• </a:t>
            </a:r>
            <a:r>
              <a:rPr lang="en-US" b="1" dirty="0">
                <a:latin typeface="Footlight MT Light" panose="0204060206030A020304" pitchFamily="18" charset="0"/>
              </a:rPr>
              <a:t>Image acquisition</a:t>
            </a:r>
            <a:r>
              <a:rPr lang="en-US" dirty="0">
                <a:latin typeface="Footlight MT Light" panose="0204060206030A020304" pitchFamily="18" charset="0"/>
              </a:rPr>
              <a:t>-capturing eye image </a:t>
            </a:r>
          </a:p>
          <a:p>
            <a:r>
              <a:rPr lang="en-US" dirty="0">
                <a:latin typeface="Footlight MT Light" panose="0204060206030A020304" pitchFamily="18" charset="0"/>
              </a:rPr>
              <a:t>• </a:t>
            </a:r>
            <a:r>
              <a:rPr lang="en-US" b="1" dirty="0">
                <a:latin typeface="Footlight MT Light" panose="0204060206030A020304" pitchFamily="18" charset="0"/>
              </a:rPr>
              <a:t>Segmentation</a:t>
            </a:r>
            <a:r>
              <a:rPr lang="en-US" dirty="0">
                <a:latin typeface="Footlight MT Light" panose="0204060206030A020304" pitchFamily="18" charset="0"/>
              </a:rPr>
              <a:t> – locating the iris region in an eye image </a:t>
            </a:r>
          </a:p>
          <a:p>
            <a:r>
              <a:rPr lang="en-US" dirty="0">
                <a:latin typeface="Footlight MT Light" panose="0204060206030A020304" pitchFamily="18" charset="0"/>
              </a:rPr>
              <a:t>• </a:t>
            </a:r>
            <a:r>
              <a:rPr lang="en-US" b="1" dirty="0">
                <a:latin typeface="Footlight MT Light" panose="0204060206030A020304" pitchFamily="18" charset="0"/>
              </a:rPr>
              <a:t>Normalization </a:t>
            </a:r>
            <a:r>
              <a:rPr lang="en-US" dirty="0">
                <a:latin typeface="Footlight MT Light" panose="0204060206030A020304" pitchFamily="18" charset="0"/>
              </a:rPr>
              <a:t>– creating a dimensionally consistent representation of the iris region </a:t>
            </a:r>
          </a:p>
          <a:p>
            <a:r>
              <a:rPr lang="en-US" dirty="0">
                <a:latin typeface="Footlight MT Light" panose="0204060206030A020304" pitchFamily="18" charset="0"/>
              </a:rPr>
              <a:t>• </a:t>
            </a:r>
            <a:r>
              <a:rPr lang="en-US" b="1" dirty="0">
                <a:latin typeface="Footlight MT Light" panose="0204060206030A020304" pitchFamily="18" charset="0"/>
              </a:rPr>
              <a:t>Feature encoding </a:t>
            </a:r>
            <a:r>
              <a:rPr lang="en-US" dirty="0">
                <a:latin typeface="Footlight MT Light" panose="0204060206030A020304" pitchFamily="18" charset="0"/>
              </a:rPr>
              <a:t>– creating a template containing only the most discriminating features of the iris. </a:t>
            </a:r>
          </a:p>
          <a:p>
            <a:r>
              <a:rPr lang="en-US" dirty="0">
                <a:latin typeface="Footlight MT Light" panose="0204060206030A020304" pitchFamily="18" charset="0"/>
              </a:rPr>
              <a:t>The input to the system will be an eye image, and the output will be an iris template, which will provide a mathematical representation of the iris region</a:t>
            </a:r>
          </a:p>
        </p:txBody>
      </p:sp>
      <p:pic>
        <p:nvPicPr>
          <p:cNvPr id="8" name="Picture 7">
            <a:extLst>
              <a:ext uri="{FF2B5EF4-FFF2-40B4-BE49-F238E27FC236}">
                <a16:creationId xmlns:a16="http://schemas.microsoft.com/office/drawing/2014/main" id="{3434FE19-F347-C33A-34B7-465C916063C8}"/>
              </a:ext>
            </a:extLst>
          </p:cNvPr>
          <p:cNvPicPr>
            <a:picLocks noChangeAspect="1"/>
          </p:cNvPicPr>
          <p:nvPr/>
        </p:nvPicPr>
        <p:blipFill>
          <a:blip r:embed="rId3"/>
          <a:stretch>
            <a:fillRect/>
          </a:stretch>
        </p:blipFill>
        <p:spPr>
          <a:xfrm>
            <a:off x="147608" y="3500727"/>
            <a:ext cx="5420481" cy="3267531"/>
          </a:xfrm>
          <a:prstGeom prst="rect">
            <a:avLst/>
          </a:prstGeom>
        </p:spPr>
      </p:pic>
      <p:pic>
        <p:nvPicPr>
          <p:cNvPr id="10" name="Picture 9">
            <a:extLst>
              <a:ext uri="{FF2B5EF4-FFF2-40B4-BE49-F238E27FC236}">
                <a16:creationId xmlns:a16="http://schemas.microsoft.com/office/drawing/2014/main" id="{986BBB7C-49E4-AB32-F17F-DAFCD4B01814}"/>
              </a:ext>
            </a:extLst>
          </p:cNvPr>
          <p:cNvPicPr>
            <a:picLocks noChangeAspect="1"/>
          </p:cNvPicPr>
          <p:nvPr/>
        </p:nvPicPr>
        <p:blipFill>
          <a:blip r:embed="rId4"/>
          <a:stretch>
            <a:fillRect/>
          </a:stretch>
        </p:blipFill>
        <p:spPr>
          <a:xfrm>
            <a:off x="7843706" y="229537"/>
            <a:ext cx="2743583" cy="1600423"/>
          </a:xfrm>
          <a:prstGeom prst="rect">
            <a:avLst/>
          </a:prstGeom>
        </p:spPr>
      </p:pic>
      <p:pic>
        <p:nvPicPr>
          <p:cNvPr id="12" name="Picture 11">
            <a:extLst>
              <a:ext uri="{FF2B5EF4-FFF2-40B4-BE49-F238E27FC236}">
                <a16:creationId xmlns:a16="http://schemas.microsoft.com/office/drawing/2014/main" id="{E56C915B-EF4A-24FB-1BE1-C437163C514E}"/>
              </a:ext>
            </a:extLst>
          </p:cNvPr>
          <p:cNvPicPr>
            <a:picLocks noChangeAspect="1"/>
          </p:cNvPicPr>
          <p:nvPr/>
        </p:nvPicPr>
        <p:blipFill>
          <a:blip r:embed="rId5"/>
          <a:stretch>
            <a:fillRect/>
          </a:stretch>
        </p:blipFill>
        <p:spPr>
          <a:xfrm>
            <a:off x="8181999" y="2285999"/>
            <a:ext cx="3572374" cy="3505689"/>
          </a:xfrm>
          <a:prstGeom prst="rect">
            <a:avLst/>
          </a:prstGeom>
        </p:spPr>
      </p:pic>
    </p:spTree>
    <p:custDataLst>
      <p:tags r:id="rId1"/>
    </p:custDataLst>
    <p:extLst>
      <p:ext uri="{BB962C8B-B14F-4D97-AF65-F5344CB8AC3E}">
        <p14:creationId xmlns:p14="http://schemas.microsoft.com/office/powerpoint/2010/main" val="321916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7335">
        <p15:prstTrans prst="peelOff"/>
      </p:transition>
    </mc:Choice>
    <mc:Fallback xmlns="">
      <p:transition spd="slow" advTm="173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A3AB-2A02-4075-A6E8-2B72010D4D49}"/>
              </a:ext>
            </a:extLst>
          </p:cNvPr>
          <p:cNvSpPr>
            <a:spLocks noGrp="1"/>
          </p:cNvSpPr>
          <p:nvPr>
            <p:ph type="title" idx="4294967295"/>
          </p:nvPr>
        </p:nvSpPr>
        <p:spPr>
          <a:xfrm>
            <a:off x="0" y="0"/>
            <a:ext cx="7273255" cy="500713"/>
          </a:xfrm>
        </p:spPr>
        <p:txBody>
          <a:bodyPr>
            <a:normAutofit fontScale="90000"/>
          </a:bodyPr>
          <a:lstStyle/>
          <a:p>
            <a:r>
              <a:rPr lang="en-US" sz="2800" b="1" dirty="0">
                <a:solidFill>
                  <a:srgbClr val="7030A0"/>
                </a:solidFill>
                <a:latin typeface="Algerian" panose="04020705040A02060702" pitchFamily="82" charset="0"/>
              </a:rPr>
              <a:t>Technology and function </a:t>
            </a:r>
            <a:r>
              <a:rPr lang="en-US" sz="1600" b="1" dirty="0">
                <a:solidFill>
                  <a:srgbClr val="7030A0"/>
                </a:solidFill>
                <a:latin typeface="Algerian" panose="04020705040A02060702" pitchFamily="82" charset="0"/>
              </a:rPr>
              <a:t>(contd.)</a:t>
            </a:r>
            <a:endParaRPr lang="en-IN" sz="2800" b="1" dirty="0">
              <a:solidFill>
                <a:srgbClr val="7030A0"/>
              </a:solidFill>
              <a:latin typeface="Algerian" panose="04020705040A02060702" pitchFamily="82" charset="0"/>
            </a:endParaRPr>
          </a:p>
        </p:txBody>
      </p:sp>
      <p:pic>
        <p:nvPicPr>
          <p:cNvPr id="5" name="Picture 4">
            <a:extLst>
              <a:ext uri="{FF2B5EF4-FFF2-40B4-BE49-F238E27FC236}">
                <a16:creationId xmlns:a16="http://schemas.microsoft.com/office/drawing/2014/main" id="{D6F0883D-5A92-A31A-13A7-DB4D6AB29BFC}"/>
              </a:ext>
            </a:extLst>
          </p:cNvPr>
          <p:cNvPicPr>
            <a:picLocks noChangeAspect="1"/>
          </p:cNvPicPr>
          <p:nvPr/>
        </p:nvPicPr>
        <p:blipFill>
          <a:blip r:embed="rId3"/>
          <a:stretch>
            <a:fillRect/>
          </a:stretch>
        </p:blipFill>
        <p:spPr>
          <a:xfrm>
            <a:off x="1423514" y="652463"/>
            <a:ext cx="3567936" cy="1666419"/>
          </a:xfrm>
          <a:prstGeom prst="rect">
            <a:avLst/>
          </a:prstGeom>
        </p:spPr>
      </p:pic>
      <p:pic>
        <p:nvPicPr>
          <p:cNvPr id="9" name="Picture 8">
            <a:extLst>
              <a:ext uri="{FF2B5EF4-FFF2-40B4-BE49-F238E27FC236}">
                <a16:creationId xmlns:a16="http://schemas.microsoft.com/office/drawing/2014/main" id="{2DD2A2F4-3DFB-8EEE-E9D5-6774B4B8B880}"/>
              </a:ext>
            </a:extLst>
          </p:cNvPr>
          <p:cNvPicPr>
            <a:picLocks noChangeAspect="1"/>
          </p:cNvPicPr>
          <p:nvPr/>
        </p:nvPicPr>
        <p:blipFill>
          <a:blip r:embed="rId4"/>
          <a:stretch>
            <a:fillRect/>
          </a:stretch>
        </p:blipFill>
        <p:spPr>
          <a:xfrm>
            <a:off x="880231" y="2470632"/>
            <a:ext cx="3187044" cy="3147891"/>
          </a:xfrm>
          <a:prstGeom prst="rect">
            <a:avLst/>
          </a:prstGeom>
        </p:spPr>
      </p:pic>
      <p:pic>
        <p:nvPicPr>
          <p:cNvPr id="13" name="Picture 12">
            <a:extLst>
              <a:ext uri="{FF2B5EF4-FFF2-40B4-BE49-F238E27FC236}">
                <a16:creationId xmlns:a16="http://schemas.microsoft.com/office/drawing/2014/main" id="{A7BC2F06-DA71-B880-8787-0EDD4A49F942}"/>
              </a:ext>
            </a:extLst>
          </p:cNvPr>
          <p:cNvPicPr>
            <a:picLocks noChangeAspect="1"/>
          </p:cNvPicPr>
          <p:nvPr/>
        </p:nvPicPr>
        <p:blipFill>
          <a:blip r:embed="rId5"/>
          <a:stretch>
            <a:fillRect/>
          </a:stretch>
        </p:blipFill>
        <p:spPr>
          <a:xfrm>
            <a:off x="3499056" y="2854996"/>
            <a:ext cx="3187044" cy="1549864"/>
          </a:xfrm>
          <a:prstGeom prst="rect">
            <a:avLst/>
          </a:prstGeom>
        </p:spPr>
      </p:pic>
      <p:pic>
        <p:nvPicPr>
          <p:cNvPr id="15" name="Picture 14">
            <a:extLst>
              <a:ext uri="{FF2B5EF4-FFF2-40B4-BE49-F238E27FC236}">
                <a16:creationId xmlns:a16="http://schemas.microsoft.com/office/drawing/2014/main" id="{5244D46C-C880-8C63-7739-8555A62E69E5}"/>
              </a:ext>
            </a:extLst>
          </p:cNvPr>
          <p:cNvPicPr>
            <a:picLocks noChangeAspect="1"/>
          </p:cNvPicPr>
          <p:nvPr/>
        </p:nvPicPr>
        <p:blipFill>
          <a:blip r:embed="rId6"/>
          <a:stretch>
            <a:fillRect/>
          </a:stretch>
        </p:blipFill>
        <p:spPr>
          <a:xfrm>
            <a:off x="5654378" y="808092"/>
            <a:ext cx="2775356" cy="1739524"/>
          </a:xfrm>
          <a:prstGeom prst="rect">
            <a:avLst/>
          </a:prstGeom>
        </p:spPr>
      </p:pic>
      <p:pic>
        <p:nvPicPr>
          <p:cNvPr id="17" name="Picture 16">
            <a:extLst>
              <a:ext uri="{FF2B5EF4-FFF2-40B4-BE49-F238E27FC236}">
                <a16:creationId xmlns:a16="http://schemas.microsoft.com/office/drawing/2014/main" id="{DCAE326B-C015-75D3-9D4B-65626E72B2FD}"/>
              </a:ext>
            </a:extLst>
          </p:cNvPr>
          <p:cNvPicPr>
            <a:picLocks noChangeAspect="1"/>
          </p:cNvPicPr>
          <p:nvPr/>
        </p:nvPicPr>
        <p:blipFill>
          <a:blip r:embed="rId7"/>
          <a:stretch>
            <a:fillRect/>
          </a:stretch>
        </p:blipFill>
        <p:spPr>
          <a:xfrm>
            <a:off x="8166255" y="1013575"/>
            <a:ext cx="3041850" cy="1549864"/>
          </a:xfrm>
          <a:prstGeom prst="rect">
            <a:avLst/>
          </a:prstGeom>
        </p:spPr>
      </p:pic>
      <p:pic>
        <p:nvPicPr>
          <p:cNvPr id="19" name="Picture 18">
            <a:extLst>
              <a:ext uri="{FF2B5EF4-FFF2-40B4-BE49-F238E27FC236}">
                <a16:creationId xmlns:a16="http://schemas.microsoft.com/office/drawing/2014/main" id="{74FD621E-E4B8-8C23-8274-6F53396E470B}"/>
              </a:ext>
            </a:extLst>
          </p:cNvPr>
          <p:cNvPicPr>
            <a:picLocks noChangeAspect="1"/>
          </p:cNvPicPr>
          <p:nvPr/>
        </p:nvPicPr>
        <p:blipFill>
          <a:blip r:embed="rId8"/>
          <a:stretch>
            <a:fillRect/>
          </a:stretch>
        </p:blipFill>
        <p:spPr>
          <a:xfrm>
            <a:off x="6606802" y="2595339"/>
            <a:ext cx="4451059" cy="3430092"/>
          </a:xfrm>
          <a:prstGeom prst="rect">
            <a:avLst/>
          </a:prstGeom>
        </p:spPr>
      </p:pic>
    </p:spTree>
    <p:custDataLst>
      <p:tags r:id="rId1"/>
    </p:custDataLst>
    <p:extLst>
      <p:ext uri="{BB962C8B-B14F-4D97-AF65-F5344CB8AC3E}">
        <p14:creationId xmlns:p14="http://schemas.microsoft.com/office/powerpoint/2010/main" val="159169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7335">
        <p15:prstTrans prst="peelOff"/>
      </p:transition>
    </mc:Choice>
    <mc:Fallback>
      <p:transition spd="slow" advTm="1733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430E8-3317-4263-8BF8-C3EC0C7F93DE}"/>
              </a:ext>
            </a:extLst>
          </p:cNvPr>
          <p:cNvSpPr>
            <a:spLocks noGrp="1"/>
          </p:cNvSpPr>
          <p:nvPr>
            <p:ph type="title"/>
          </p:nvPr>
        </p:nvSpPr>
        <p:spPr>
          <a:xfrm>
            <a:off x="0" y="0"/>
            <a:ext cx="9404723" cy="1400530"/>
          </a:xfrm>
        </p:spPr>
        <p:txBody>
          <a:bodyPr/>
          <a:lstStyle/>
          <a:p>
            <a:r>
              <a:rPr lang="en-US" b="1" dirty="0">
                <a:solidFill>
                  <a:srgbClr val="FF0000"/>
                </a:solidFill>
                <a:latin typeface="Algerian" panose="04020705040A02060702" pitchFamily="82" charset="0"/>
              </a:rPr>
              <a:t>MARKET COMPETITION:</a:t>
            </a:r>
            <a:endParaRPr lang="en-IN" b="1"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8A474D0-1931-4053-AC78-B70956B54957}"/>
              </a:ext>
            </a:extLst>
          </p:cNvPr>
          <p:cNvSpPr>
            <a:spLocks noGrp="1"/>
          </p:cNvSpPr>
          <p:nvPr>
            <p:ph idx="1"/>
          </p:nvPr>
        </p:nvSpPr>
        <p:spPr>
          <a:xfrm flipH="1">
            <a:off x="10049853" y="6202392"/>
            <a:ext cx="51679" cy="46007"/>
          </a:xfrm>
        </p:spPr>
        <p:txBody>
          <a:bodyPr>
            <a:normAutofit fontScale="25000" lnSpcReduction="20000"/>
          </a:bodyPr>
          <a:lstStyle/>
          <a:p>
            <a:pPr marL="0" indent="0">
              <a:buNone/>
            </a:pPr>
            <a:r>
              <a:rPr lang="en-US" dirty="0"/>
              <a:t> </a:t>
            </a:r>
            <a:endParaRPr lang="en-IN" dirty="0"/>
          </a:p>
        </p:txBody>
      </p:sp>
      <p:sp>
        <p:nvSpPr>
          <p:cNvPr id="4" name="TextBox 3">
            <a:extLst>
              <a:ext uri="{FF2B5EF4-FFF2-40B4-BE49-F238E27FC236}">
                <a16:creationId xmlns:a16="http://schemas.microsoft.com/office/drawing/2014/main" id="{11CDED72-4A38-4521-94E9-FA92EAE3E32C}"/>
              </a:ext>
            </a:extLst>
          </p:cNvPr>
          <p:cNvSpPr txBox="1"/>
          <p:nvPr/>
        </p:nvSpPr>
        <p:spPr>
          <a:xfrm>
            <a:off x="597528" y="601353"/>
            <a:ext cx="8680696" cy="1569660"/>
          </a:xfrm>
          <a:prstGeom prst="rect">
            <a:avLst/>
          </a:prstGeom>
          <a:noFill/>
        </p:spPr>
        <p:txBody>
          <a:bodyPr wrap="square" rtlCol="0">
            <a:spAutoFit/>
          </a:bodyPr>
          <a:lstStyle/>
          <a:p>
            <a:pPr marL="285750" indent="-285750">
              <a:buFont typeface="Wingdings" panose="05000000000000000000" pitchFamily="2" charset="2"/>
              <a:buChar char="v"/>
            </a:pPr>
            <a:r>
              <a:rPr lang="en-IN" sz="1600" dirty="0">
                <a:solidFill>
                  <a:srgbClr val="FFFF00"/>
                </a:solidFill>
                <a:latin typeface="Footlight MT Light" panose="0204060206030A020304" pitchFamily="18" charset="0"/>
              </a:rPr>
              <a:t>In an extensive market analysis, we have thoroughly researched existing solutions and identified key competitors in the iris detection industry. While there are a few similar ideas available, IrisDetect differentiates itself through its innovative features and superior performance.</a:t>
            </a:r>
            <a:endParaRPr lang="en-US" sz="1600" dirty="0">
              <a:solidFill>
                <a:srgbClr val="FFFF00"/>
              </a:solidFill>
              <a:latin typeface="Footlight MT Light" panose="0204060206030A020304" pitchFamily="18" charset="0"/>
            </a:endParaRPr>
          </a:p>
          <a:p>
            <a:pPr marL="285750" indent="-285750">
              <a:buFont typeface="Wingdings" panose="05000000000000000000" pitchFamily="2" charset="2"/>
              <a:buChar char="v"/>
            </a:pPr>
            <a:r>
              <a:rPr lang="en-IN" sz="1600" dirty="0">
                <a:solidFill>
                  <a:srgbClr val="FFFF00"/>
                </a:solidFill>
                <a:latin typeface="Footlight MT Light" panose="0204060206030A020304" pitchFamily="18" charset="0"/>
              </a:rPr>
              <a:t>One notable competitor in the market is </a:t>
            </a:r>
            <a:r>
              <a:rPr lang="en-IN" sz="1600" dirty="0" err="1">
                <a:solidFill>
                  <a:srgbClr val="FFFF00"/>
                </a:solidFill>
                <a:latin typeface="Footlight MT Light" panose="0204060206030A020304" pitchFamily="18" charset="0"/>
              </a:rPr>
              <a:t>EyeSecure</a:t>
            </a:r>
            <a:r>
              <a:rPr lang="en-IN" sz="1600" dirty="0">
                <a:solidFill>
                  <a:srgbClr val="FFFF00"/>
                </a:solidFill>
                <a:latin typeface="Footlight MT Light" panose="0204060206030A020304" pitchFamily="18" charset="0"/>
              </a:rPr>
              <a:t>, which offers iris recognition technology primarily focused on security applications. However, IrisDetect surpasses </a:t>
            </a:r>
            <a:r>
              <a:rPr lang="en-IN" sz="1600" dirty="0" err="1">
                <a:solidFill>
                  <a:srgbClr val="FFFF00"/>
                </a:solidFill>
                <a:latin typeface="Footlight MT Light" panose="0204060206030A020304" pitchFamily="18" charset="0"/>
              </a:rPr>
              <a:t>EyeSecure</a:t>
            </a:r>
            <a:r>
              <a:rPr lang="en-IN" sz="1600" dirty="0">
                <a:solidFill>
                  <a:srgbClr val="FFFF00"/>
                </a:solidFill>
                <a:latin typeface="Footlight MT Light" panose="0204060206030A020304" pitchFamily="18" charset="0"/>
              </a:rPr>
              <a:t> and others in several aspects.</a:t>
            </a:r>
            <a:endParaRPr lang="en-US" sz="1600" dirty="0">
              <a:solidFill>
                <a:srgbClr val="FFFF00"/>
              </a:solidFill>
              <a:latin typeface="Footlight MT Light" panose="0204060206030A020304" pitchFamily="18" charset="0"/>
            </a:endParaRPr>
          </a:p>
        </p:txBody>
      </p:sp>
      <p:sp>
        <p:nvSpPr>
          <p:cNvPr id="7" name="TextBox 6">
            <a:extLst>
              <a:ext uri="{FF2B5EF4-FFF2-40B4-BE49-F238E27FC236}">
                <a16:creationId xmlns:a16="http://schemas.microsoft.com/office/drawing/2014/main" id="{239C398B-8E40-425E-97B5-2F21873790C2}"/>
              </a:ext>
            </a:extLst>
          </p:cNvPr>
          <p:cNvSpPr txBox="1"/>
          <p:nvPr/>
        </p:nvSpPr>
        <p:spPr>
          <a:xfrm>
            <a:off x="401272" y="2701255"/>
            <a:ext cx="4169328" cy="4428713"/>
          </a:xfrm>
          <a:prstGeom prst="rect">
            <a:avLst/>
          </a:prstGeom>
          <a:noFill/>
        </p:spPr>
        <p:txBody>
          <a:bodyPr wrap="square" rtlCol="0">
            <a:spAutoFit/>
          </a:bodyPr>
          <a:lstStyle/>
          <a:p>
            <a:r>
              <a:rPr lang="en-US" sz="1600" b="1" dirty="0">
                <a:solidFill>
                  <a:srgbClr val="00B0F0"/>
                </a:solidFill>
                <a:latin typeface="Footlight MT Light" panose="0204060206030A020304" pitchFamily="18" charset="0"/>
              </a:rPr>
              <a:t>                  Our USP:</a:t>
            </a:r>
          </a:p>
          <a:p>
            <a:pPr marL="285750" lvl="0" indent="-285750">
              <a:buFont typeface="Wingdings" panose="05000000000000000000" pitchFamily="2" charset="2"/>
              <a:buChar char="Ø"/>
            </a:pPr>
            <a:r>
              <a:rPr lang="en-IN" sz="1600" dirty="0">
                <a:solidFill>
                  <a:srgbClr val="00B0F0"/>
                </a:solidFill>
                <a:latin typeface="Footlight MT Light" panose="0204060206030A020304" pitchFamily="18" charset="0"/>
              </a:rPr>
              <a:t>IrisDetect incorporates advanced machine learning algorithms that continuously enhance the accuracy and reliability of iris recognition, minimizing false positives and delivering exceptional identification precision.</a:t>
            </a:r>
            <a:endParaRPr lang="en-US" sz="1600" dirty="0">
              <a:solidFill>
                <a:srgbClr val="00B0F0"/>
              </a:solidFill>
              <a:latin typeface="Footlight MT Light" panose="0204060206030A020304" pitchFamily="18" charset="0"/>
            </a:endParaRPr>
          </a:p>
          <a:p>
            <a:pPr marL="285750" indent="-285750">
              <a:buFont typeface="Wingdings" panose="05000000000000000000" pitchFamily="2" charset="2"/>
              <a:buChar char="Ø"/>
            </a:pPr>
            <a:r>
              <a:rPr lang="en-IN" sz="1600" dirty="0">
                <a:solidFill>
                  <a:srgbClr val="00B0F0"/>
                </a:solidFill>
                <a:latin typeface="Footlight MT Light" panose="0204060206030A020304" pitchFamily="18" charset="0"/>
              </a:rPr>
              <a:t>IrisDetect sets itself apart with its versatility, our device caters to a wide range of industries. From healthcare to education, retail to transportation, IrisDetect seamlessly adapts to various domains, offering a comprehensive solution for personal identification and access control needs.</a:t>
            </a:r>
            <a:endParaRPr lang="en-IN" sz="1600" dirty="0">
              <a:solidFill>
                <a:srgbClr val="00B0F0"/>
              </a:solidFill>
              <a:effectLst/>
              <a:latin typeface="Footlight MT Light" panose="0204060206030A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0ABDA3A0-C4C2-41F2-B308-43634D43DDDA}"/>
              </a:ext>
            </a:extLst>
          </p:cNvPr>
          <p:cNvSpPr txBox="1"/>
          <p:nvPr/>
        </p:nvSpPr>
        <p:spPr>
          <a:xfrm>
            <a:off x="8162177" y="3498159"/>
            <a:ext cx="3775352" cy="2308324"/>
          </a:xfrm>
          <a:prstGeom prst="rect">
            <a:avLst/>
          </a:prstGeom>
          <a:noFill/>
        </p:spPr>
        <p:txBody>
          <a:bodyPr wrap="square" rtlCol="0">
            <a:spAutoFit/>
          </a:bodyPr>
          <a:lstStyle/>
          <a:p>
            <a:r>
              <a:rPr lang="en-US" b="1" dirty="0">
                <a:solidFill>
                  <a:srgbClr val="00B0F0"/>
                </a:solidFill>
                <a:latin typeface="Footlight MT Light" panose="0204060206030A020304" pitchFamily="18" charset="0"/>
              </a:rPr>
              <a:t>                Their USP:</a:t>
            </a:r>
          </a:p>
          <a:p>
            <a:pPr marL="285750" lvl="0" indent="-285750">
              <a:buFont typeface="Wingdings" panose="05000000000000000000" pitchFamily="2" charset="2"/>
              <a:buChar char="Ø"/>
            </a:pPr>
            <a:r>
              <a:rPr lang="en-IN" dirty="0">
                <a:solidFill>
                  <a:srgbClr val="00B0F0"/>
                </a:solidFill>
                <a:latin typeface="Footlight MT Light" panose="0204060206030A020304" pitchFamily="18" charset="0"/>
              </a:rPr>
              <a:t>Other companies store the iris samples of their clients and while scanning they just match through if it matches give access to their clints</a:t>
            </a:r>
            <a:endParaRPr lang="en-US" dirty="0">
              <a:solidFill>
                <a:srgbClr val="00B0F0"/>
              </a:solidFill>
              <a:latin typeface="Footlight MT Light" panose="0204060206030A020304" pitchFamily="18" charset="0"/>
            </a:endParaRPr>
          </a:p>
          <a:p>
            <a:pPr marL="285750" indent="-285750">
              <a:buFont typeface="Wingdings" panose="05000000000000000000" pitchFamily="2" charset="2"/>
              <a:buChar char="Ø"/>
            </a:pPr>
            <a:r>
              <a:rPr lang="en-IN" dirty="0">
                <a:solidFill>
                  <a:srgbClr val="00B0F0"/>
                </a:solidFill>
                <a:latin typeface="Footlight MT Light" panose="0204060206030A020304" pitchFamily="18" charset="0"/>
              </a:rPr>
              <a:t>Focus solely on security applications </a:t>
            </a:r>
            <a:r>
              <a:rPr lang="en-IN" b="1" dirty="0">
                <a:solidFill>
                  <a:srgbClr val="00B0F0"/>
                </a:solidFill>
                <a:latin typeface="Footlight MT Light" panose="0204060206030A020304" pitchFamily="18" charset="0"/>
              </a:rPr>
              <a:t>.</a:t>
            </a:r>
          </a:p>
        </p:txBody>
      </p:sp>
      <p:sp>
        <p:nvSpPr>
          <p:cNvPr id="9" name="Rectangle: Rounded Corners 8">
            <a:extLst>
              <a:ext uri="{FF2B5EF4-FFF2-40B4-BE49-F238E27FC236}">
                <a16:creationId xmlns:a16="http://schemas.microsoft.com/office/drawing/2014/main" id="{1F930488-C688-41CA-8251-426A1B92B656}"/>
              </a:ext>
            </a:extLst>
          </p:cNvPr>
          <p:cNvSpPr/>
          <p:nvPr/>
        </p:nvSpPr>
        <p:spPr>
          <a:xfrm>
            <a:off x="401272" y="2537278"/>
            <a:ext cx="4169328" cy="3909485"/>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9933AB4-47CE-43CA-B92C-A31D0176AB22}"/>
              </a:ext>
            </a:extLst>
          </p:cNvPr>
          <p:cNvSpPr/>
          <p:nvPr/>
        </p:nvSpPr>
        <p:spPr>
          <a:xfrm>
            <a:off x="8064309" y="3416969"/>
            <a:ext cx="3775353" cy="241770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Versus Logo Flat Style Design, Versus, Vs, Logo PNG Transparent Image and  Clipart for Free Download">
            <a:extLst>
              <a:ext uri="{FF2B5EF4-FFF2-40B4-BE49-F238E27FC236}">
                <a16:creationId xmlns:a16="http://schemas.microsoft.com/office/drawing/2014/main" id="{58D0B208-E330-4ACE-AE53-C734F7167B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9164" y="3892442"/>
            <a:ext cx="1199159" cy="119915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6D64376B-EB05-17A3-AC52-8FF4988BB3B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352399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14980">
        <p15:prstTrans prst="curtains"/>
      </p:transition>
    </mc:Choice>
    <mc:Fallback xmlns="">
      <p:transition spd="slow" advTm="149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3"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3)">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3"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3)">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wipe(down)">
                                      <p:cBhvr>
                                        <p:cTn id="26" dur="580">
                                          <p:stCondLst>
                                            <p:cond delay="0"/>
                                          </p:stCondLst>
                                        </p:cTn>
                                        <p:tgtEl>
                                          <p:spTgt spid="1028"/>
                                        </p:tgtEl>
                                      </p:cBhvr>
                                    </p:animEffect>
                                    <p:anim calcmode="lin" valueType="num">
                                      <p:cBhvr>
                                        <p:cTn id="27"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32" dur="26">
                                          <p:stCondLst>
                                            <p:cond delay="650"/>
                                          </p:stCondLst>
                                        </p:cTn>
                                        <p:tgtEl>
                                          <p:spTgt spid="1028"/>
                                        </p:tgtEl>
                                      </p:cBhvr>
                                      <p:to x="100000" y="60000"/>
                                    </p:animScale>
                                    <p:animScale>
                                      <p:cBhvr>
                                        <p:cTn id="33" dur="166" decel="50000">
                                          <p:stCondLst>
                                            <p:cond delay="676"/>
                                          </p:stCondLst>
                                        </p:cTn>
                                        <p:tgtEl>
                                          <p:spTgt spid="1028"/>
                                        </p:tgtEl>
                                      </p:cBhvr>
                                      <p:to x="100000" y="100000"/>
                                    </p:animScale>
                                    <p:animScale>
                                      <p:cBhvr>
                                        <p:cTn id="34" dur="26">
                                          <p:stCondLst>
                                            <p:cond delay="1312"/>
                                          </p:stCondLst>
                                        </p:cTn>
                                        <p:tgtEl>
                                          <p:spTgt spid="1028"/>
                                        </p:tgtEl>
                                      </p:cBhvr>
                                      <p:to x="100000" y="80000"/>
                                    </p:animScale>
                                    <p:animScale>
                                      <p:cBhvr>
                                        <p:cTn id="35" dur="166" decel="50000">
                                          <p:stCondLst>
                                            <p:cond delay="1338"/>
                                          </p:stCondLst>
                                        </p:cTn>
                                        <p:tgtEl>
                                          <p:spTgt spid="1028"/>
                                        </p:tgtEl>
                                      </p:cBhvr>
                                      <p:to x="100000" y="100000"/>
                                    </p:animScale>
                                    <p:animScale>
                                      <p:cBhvr>
                                        <p:cTn id="36" dur="26">
                                          <p:stCondLst>
                                            <p:cond delay="1642"/>
                                          </p:stCondLst>
                                        </p:cTn>
                                        <p:tgtEl>
                                          <p:spTgt spid="1028"/>
                                        </p:tgtEl>
                                      </p:cBhvr>
                                      <p:to x="100000" y="90000"/>
                                    </p:animScale>
                                    <p:animScale>
                                      <p:cBhvr>
                                        <p:cTn id="37" dur="166" decel="50000">
                                          <p:stCondLst>
                                            <p:cond delay="1668"/>
                                          </p:stCondLst>
                                        </p:cTn>
                                        <p:tgtEl>
                                          <p:spTgt spid="1028"/>
                                        </p:tgtEl>
                                      </p:cBhvr>
                                      <p:to x="100000" y="100000"/>
                                    </p:animScale>
                                    <p:animScale>
                                      <p:cBhvr>
                                        <p:cTn id="38" dur="26">
                                          <p:stCondLst>
                                            <p:cond delay="1808"/>
                                          </p:stCondLst>
                                        </p:cTn>
                                        <p:tgtEl>
                                          <p:spTgt spid="1028"/>
                                        </p:tgtEl>
                                      </p:cBhvr>
                                      <p:to x="100000" y="95000"/>
                                    </p:animScale>
                                    <p:animScale>
                                      <p:cBhvr>
                                        <p:cTn id="39" dur="166" decel="50000">
                                          <p:stCondLst>
                                            <p:cond delay="1834"/>
                                          </p:stCondLst>
                                        </p:cTn>
                                        <p:tgtEl>
                                          <p:spTgt spid="1028"/>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animEffect transition="in" filter="fade">
                                      <p:cBhvr>
                                        <p:cTn id="44" dur="500"/>
                                        <p:tgtEl>
                                          <p:spTgt spid="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fade">
                                      <p:cBhvr>
                                        <p:cTn id="49" dur="500"/>
                                        <p:tgtEl>
                                          <p:spTgt spid="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xEl>
                                              <p:pRg st="2" end="2"/>
                                            </p:txEl>
                                          </p:spTgt>
                                        </p:tgtEl>
                                        <p:attrNameLst>
                                          <p:attrName>style.visibility</p:attrName>
                                        </p:attrNameLst>
                                      </p:cBhvr>
                                      <p:to>
                                        <p:strVal val="visible"/>
                                      </p:to>
                                    </p:set>
                                    <p:animEffect transition="in" filter="fade">
                                      <p:cBhvr>
                                        <p:cTn id="54" dur="500"/>
                                        <p:tgtEl>
                                          <p:spTgt spid="7">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xEl>
                                              <p:pRg st="0" end="0"/>
                                            </p:txEl>
                                          </p:spTgt>
                                        </p:tgtEl>
                                        <p:attrNameLst>
                                          <p:attrName>style.visibility</p:attrName>
                                        </p:attrNameLst>
                                      </p:cBhvr>
                                      <p:to>
                                        <p:strVal val="visible"/>
                                      </p:to>
                                    </p:set>
                                    <p:animEffect transition="in" filter="fade">
                                      <p:cBhvr>
                                        <p:cTn id="59" dur="500"/>
                                        <p:tgtEl>
                                          <p:spTgt spid="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xEl>
                                              <p:pRg st="1" end="1"/>
                                            </p:txEl>
                                          </p:spTgt>
                                        </p:tgtEl>
                                        <p:attrNameLst>
                                          <p:attrName>style.visibility</p:attrName>
                                        </p:attrNameLst>
                                      </p:cBhvr>
                                      <p:to>
                                        <p:strVal val="visible"/>
                                      </p:to>
                                    </p:set>
                                    <p:animEffect transition="in" filter="fade">
                                      <p:cBhvr>
                                        <p:cTn id="64" dur="500"/>
                                        <p:tgtEl>
                                          <p:spTgt spid="8">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txEl>
                                              <p:pRg st="2" end="2"/>
                                            </p:txEl>
                                          </p:spTgt>
                                        </p:tgtEl>
                                        <p:attrNameLst>
                                          <p:attrName>style.visibility</p:attrName>
                                        </p:attrNameLst>
                                      </p:cBhvr>
                                      <p:to>
                                        <p:strVal val="visible"/>
                                      </p:to>
                                    </p:set>
                                    <p:animEffect transition="in" filter="fade">
                                      <p:cBhvr>
                                        <p:cTn id="6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0" fill="hold" display="0">
                  <p:stCondLst>
                    <p:cond delay="indefinite"/>
                  </p:stCondLst>
                  <p:endCondLst>
                    <p:cond evt="onStopAudio" delay="0">
                      <p:tgtEl>
                        <p:sldTgt/>
                      </p:tgtEl>
                    </p:cond>
                  </p:endCondLst>
                </p:cTn>
                <p:tgtEl>
                  <p:spTgt spid="5"/>
                </p:tgtEl>
              </p:cMediaNode>
            </p:audio>
          </p:childTnLst>
        </p:cTn>
      </p:par>
    </p:tnLst>
    <p:bldLst>
      <p:bldP spid="4" grpId="0"/>
      <p:bldP spid="7" grpId="0" build="p"/>
      <p:bldP spid="8" grpId="0" build="p"/>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C5BA3-7F78-E7DB-1C90-5611AD463117}"/>
              </a:ext>
            </a:extLst>
          </p:cNvPr>
          <p:cNvSpPr txBox="1"/>
          <p:nvPr/>
        </p:nvSpPr>
        <p:spPr>
          <a:xfrm>
            <a:off x="109058" y="494561"/>
            <a:ext cx="11744586" cy="3677930"/>
          </a:xfrm>
          <a:prstGeom prst="rect">
            <a:avLst/>
          </a:prstGeom>
          <a:noFill/>
        </p:spPr>
        <p:txBody>
          <a:bodyPr wrap="square" rtlCol="0">
            <a:spAutoFit/>
          </a:bodyPr>
          <a:lstStyle/>
          <a:p>
            <a:pPr marL="342900" lvl="0" indent="-342900">
              <a:buFont typeface="+mj-lt"/>
              <a:buAutoNum type="arabicPeriod"/>
            </a:pPr>
            <a:r>
              <a:rPr lang="en-IN" b="1" dirty="0">
                <a:latin typeface="Footlight MT Light" panose="0204060206030A020304" pitchFamily="18" charset="0"/>
              </a:rPr>
              <a:t>Market Analysis</a:t>
            </a:r>
            <a:r>
              <a:rPr lang="en-IN" dirty="0">
                <a:latin typeface="Footlight MT Light" panose="0204060206030A020304" pitchFamily="18" charset="0"/>
              </a:rPr>
              <a:t>:</a:t>
            </a:r>
            <a:endParaRPr lang="en-US" sz="1600" dirty="0">
              <a:latin typeface="Footlight MT Light" panose="0204060206030A020304" pitchFamily="18" charset="0"/>
            </a:endParaRPr>
          </a:p>
          <a:p>
            <a:pPr marL="742950" lvl="1" indent="-285750">
              <a:buFont typeface="Wingdings" panose="05000000000000000000" pitchFamily="2" charset="2"/>
              <a:buChar char="q"/>
            </a:pPr>
            <a:r>
              <a:rPr lang="en-IN" dirty="0">
                <a:latin typeface="Footlight MT Light" panose="0204060206030A020304" pitchFamily="18" charset="0"/>
              </a:rPr>
              <a:t>Conducted extensive research on existing solutions.</a:t>
            </a:r>
            <a:endParaRPr lang="en-US" sz="1600" dirty="0">
              <a:latin typeface="Footlight MT Light" panose="0204060206030A020304" pitchFamily="18" charset="0"/>
            </a:endParaRPr>
          </a:p>
          <a:p>
            <a:pPr marL="742950" lvl="1" indent="-285750">
              <a:buFont typeface="Wingdings" panose="05000000000000000000" pitchFamily="2" charset="2"/>
              <a:buChar char="q"/>
            </a:pPr>
            <a:r>
              <a:rPr lang="en-IN" dirty="0">
                <a:latin typeface="Footlight MT Light" panose="0204060206030A020304" pitchFamily="18" charset="0"/>
              </a:rPr>
              <a:t>Identified key competitors in the iris detection industry.</a:t>
            </a:r>
            <a:endParaRPr lang="en-US" sz="1600" dirty="0">
              <a:latin typeface="Footlight MT Light" panose="0204060206030A020304" pitchFamily="18" charset="0"/>
            </a:endParaRPr>
          </a:p>
          <a:p>
            <a:pPr marL="742950" lvl="1" indent="-285750">
              <a:buFont typeface="Wingdings" panose="05000000000000000000" pitchFamily="2" charset="2"/>
              <a:buChar char="q"/>
            </a:pPr>
            <a:r>
              <a:rPr lang="en-IN" dirty="0">
                <a:latin typeface="Footlight MT Light" panose="0204060206030A020304" pitchFamily="18" charset="0"/>
              </a:rPr>
              <a:t>Notable competitor: Eye Secure, primarily focused on security applications.</a:t>
            </a:r>
            <a:endParaRPr lang="en-US" sz="1600" dirty="0">
              <a:latin typeface="Footlight MT Light" panose="0204060206030A020304" pitchFamily="18" charset="0"/>
            </a:endParaRPr>
          </a:p>
          <a:p>
            <a:pPr marL="342900" lvl="0" indent="-342900">
              <a:buFont typeface="+mj-lt"/>
              <a:buAutoNum type="arabicPeriod"/>
            </a:pPr>
            <a:r>
              <a:rPr lang="en-IN" b="1" dirty="0">
                <a:latin typeface="Footlight MT Light" panose="0204060206030A020304" pitchFamily="18" charset="0"/>
              </a:rPr>
              <a:t>Unique Selling Proposition (USP) of IrisDetect</a:t>
            </a:r>
            <a:r>
              <a:rPr lang="en-IN" dirty="0">
                <a:latin typeface="Footlight MT Light" panose="0204060206030A020304" pitchFamily="18" charset="0"/>
              </a:rPr>
              <a:t>:</a:t>
            </a:r>
            <a:endParaRPr lang="en-US" sz="1600" dirty="0">
              <a:latin typeface="Footlight MT Light" panose="0204060206030A020304" pitchFamily="18" charset="0"/>
            </a:endParaRPr>
          </a:p>
          <a:p>
            <a:pPr marL="742950" lvl="1" indent="-285750">
              <a:buFont typeface="Wingdings" panose="05000000000000000000" pitchFamily="2" charset="2"/>
              <a:buChar char="q"/>
            </a:pPr>
            <a:r>
              <a:rPr lang="en-IN" b="1" dirty="0">
                <a:latin typeface="Footlight MT Light" panose="0204060206030A020304" pitchFamily="18" charset="0"/>
              </a:rPr>
              <a:t>Advanced Machine Learning</a:t>
            </a:r>
            <a:r>
              <a:rPr lang="en-IN" dirty="0">
                <a:latin typeface="Footlight MT Light" panose="0204060206030A020304" pitchFamily="18" charset="0"/>
              </a:rPr>
              <a:t>: Continuously enhances accuracy and reliability of iris recognition, minimizing false positives.</a:t>
            </a:r>
            <a:endParaRPr lang="en-US" sz="1600" dirty="0">
              <a:latin typeface="Footlight MT Light" panose="0204060206030A020304" pitchFamily="18" charset="0"/>
            </a:endParaRPr>
          </a:p>
          <a:p>
            <a:pPr marL="742950" lvl="1" indent="-285750">
              <a:buFont typeface="Wingdings" panose="05000000000000000000" pitchFamily="2" charset="2"/>
              <a:buChar char="q"/>
            </a:pPr>
            <a:r>
              <a:rPr lang="en-IN" b="1" dirty="0">
                <a:latin typeface="Footlight MT Light" panose="0204060206030A020304" pitchFamily="18" charset="0"/>
              </a:rPr>
              <a:t>Versatility</a:t>
            </a:r>
            <a:r>
              <a:rPr lang="en-IN" dirty="0">
                <a:latin typeface="Footlight MT Light" panose="0204060206030A020304" pitchFamily="18" charset="0"/>
              </a:rPr>
              <a:t>: Adaptable to various industries including healthcare, education, retail, and transportation.</a:t>
            </a:r>
            <a:endParaRPr lang="en-US" sz="1600" dirty="0">
              <a:latin typeface="Footlight MT Light" panose="0204060206030A020304" pitchFamily="18" charset="0"/>
            </a:endParaRPr>
          </a:p>
          <a:p>
            <a:pPr marL="342900" lvl="0" indent="-342900">
              <a:buFont typeface="+mj-lt"/>
              <a:buAutoNum type="arabicPeriod"/>
            </a:pPr>
            <a:r>
              <a:rPr lang="en-IN" b="1" dirty="0">
                <a:latin typeface="Footlight MT Light" panose="0204060206030A020304" pitchFamily="18" charset="0"/>
              </a:rPr>
              <a:t>Competitors' USP</a:t>
            </a:r>
            <a:r>
              <a:rPr lang="en-IN" dirty="0">
                <a:latin typeface="Footlight MT Light" panose="0204060206030A020304" pitchFamily="18" charset="0"/>
              </a:rPr>
              <a:t>:</a:t>
            </a:r>
            <a:endParaRPr lang="en-US" sz="1600" dirty="0">
              <a:latin typeface="Footlight MT Light" panose="0204060206030A020304" pitchFamily="18" charset="0"/>
            </a:endParaRPr>
          </a:p>
          <a:p>
            <a:pPr marL="742950" lvl="1" indent="-285750">
              <a:buFont typeface="Wingdings" panose="05000000000000000000" pitchFamily="2" charset="2"/>
              <a:buChar char="q"/>
            </a:pPr>
            <a:r>
              <a:rPr lang="en-IN" dirty="0">
                <a:latin typeface="Footlight MT Light" panose="0204060206030A020304" pitchFamily="18" charset="0"/>
              </a:rPr>
              <a:t>Competitors store iris samples and match them during scans.</a:t>
            </a:r>
            <a:endParaRPr lang="en-US" sz="1600" dirty="0">
              <a:latin typeface="Footlight MT Light" panose="0204060206030A020304" pitchFamily="18" charset="0"/>
            </a:endParaRPr>
          </a:p>
          <a:p>
            <a:pPr marL="742950" lvl="1" indent="-285750">
              <a:buFont typeface="Wingdings" panose="05000000000000000000" pitchFamily="2" charset="2"/>
              <a:buChar char="q"/>
            </a:pPr>
            <a:r>
              <a:rPr lang="en-IN" dirty="0">
                <a:latin typeface="Footlight MT Light" panose="0204060206030A020304" pitchFamily="18" charset="0"/>
              </a:rPr>
              <a:t>Focus primarily on security applications.</a:t>
            </a:r>
            <a:endParaRPr lang="en-US" sz="1600" dirty="0">
              <a:latin typeface="Footlight MT Light" panose="0204060206030A020304" pitchFamily="18" charset="0"/>
            </a:endParaRPr>
          </a:p>
          <a:p>
            <a:r>
              <a:rPr lang="en-IN" dirty="0">
                <a:latin typeface="Footlight MT Light" panose="0204060206030A020304" pitchFamily="18" charset="0"/>
              </a:rPr>
              <a:t> </a:t>
            </a:r>
            <a:endParaRPr lang="en-US" sz="1600" dirty="0">
              <a:latin typeface="Footlight MT Light" panose="0204060206030A020304" pitchFamily="18" charset="0"/>
            </a:endParaRPr>
          </a:p>
          <a:p>
            <a:endParaRPr lang="en-US" sz="1700" dirty="0">
              <a:latin typeface="Footlight MT Light" panose="0204060206030A020304" pitchFamily="18" charset="0"/>
            </a:endParaRPr>
          </a:p>
        </p:txBody>
      </p:sp>
      <p:sp>
        <p:nvSpPr>
          <p:cNvPr id="4" name="TextBox 3">
            <a:extLst>
              <a:ext uri="{FF2B5EF4-FFF2-40B4-BE49-F238E27FC236}">
                <a16:creationId xmlns:a16="http://schemas.microsoft.com/office/drawing/2014/main" id="{655C41EF-399C-84FF-06B0-9A379B8A6361}"/>
              </a:ext>
            </a:extLst>
          </p:cNvPr>
          <p:cNvSpPr txBox="1"/>
          <p:nvPr/>
        </p:nvSpPr>
        <p:spPr>
          <a:xfrm>
            <a:off x="3179428" y="92279"/>
            <a:ext cx="5293454" cy="461665"/>
          </a:xfrm>
          <a:prstGeom prst="rect">
            <a:avLst/>
          </a:prstGeom>
          <a:noFill/>
        </p:spPr>
        <p:txBody>
          <a:bodyPr wrap="square" rtlCol="0">
            <a:spAutoFit/>
          </a:bodyPr>
          <a:lstStyle/>
          <a:p>
            <a:r>
              <a:rPr lang="en-US" sz="2400" b="1" dirty="0">
                <a:solidFill>
                  <a:schemeClr val="accent1">
                    <a:lumMod val="75000"/>
                  </a:schemeClr>
                </a:solidFill>
                <a:latin typeface="Algerian" panose="04020705040A02060702" pitchFamily="82" charset="0"/>
              </a:rPr>
              <a:t>Business and market analysis</a:t>
            </a:r>
          </a:p>
        </p:txBody>
      </p:sp>
      <p:pic>
        <p:nvPicPr>
          <p:cNvPr id="7" name="Picture 6">
            <a:extLst>
              <a:ext uri="{FF2B5EF4-FFF2-40B4-BE49-F238E27FC236}">
                <a16:creationId xmlns:a16="http://schemas.microsoft.com/office/drawing/2014/main" id="{27C75953-5FDA-6F03-9AA2-3F68D38E9A24}"/>
              </a:ext>
            </a:extLst>
          </p:cNvPr>
          <p:cNvPicPr>
            <a:picLocks noChangeAspect="1"/>
          </p:cNvPicPr>
          <p:nvPr/>
        </p:nvPicPr>
        <p:blipFill>
          <a:blip r:embed="rId3"/>
          <a:stretch>
            <a:fillRect/>
          </a:stretch>
        </p:blipFill>
        <p:spPr>
          <a:xfrm>
            <a:off x="2960400" y="3804229"/>
            <a:ext cx="5731510" cy="2621915"/>
          </a:xfrm>
          <a:prstGeom prst="rect">
            <a:avLst/>
          </a:prstGeom>
        </p:spPr>
      </p:pic>
    </p:spTree>
    <p:custDataLst>
      <p:tags r:id="rId1"/>
    </p:custDataLst>
    <p:extLst>
      <p:ext uri="{BB962C8B-B14F-4D97-AF65-F5344CB8AC3E}">
        <p14:creationId xmlns:p14="http://schemas.microsoft.com/office/powerpoint/2010/main" val="1904636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9417">
        <p15:prstTrans prst="crush"/>
      </p:transition>
    </mc:Choice>
    <mc:Fallback xmlns="">
      <p:transition spd="slow" advTm="94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1000"/>
                                        <p:tgtEl>
                                          <p:spTgt spid="2">
                                            <p:txEl>
                                              <p:pRg st="4" end="4"/>
                                            </p:txEl>
                                          </p:spTgt>
                                        </p:tgtEl>
                                      </p:cBhvr>
                                    </p:animEffect>
                                    <p:anim calcmode="lin" valueType="num">
                                      <p:cBhvr>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1000"/>
                                        <p:tgtEl>
                                          <p:spTgt spid="2">
                                            <p:txEl>
                                              <p:pRg st="5" end="5"/>
                                            </p:txEl>
                                          </p:spTgt>
                                        </p:tgtEl>
                                      </p:cBhvr>
                                    </p:animEffect>
                                    <p:anim calcmode="lin" valueType="num">
                                      <p:cBhvr>
                                        <p:cTn id="3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fade">
                                      <p:cBhvr>
                                        <p:cTn id="39" dur="1000"/>
                                        <p:tgtEl>
                                          <p:spTgt spid="2">
                                            <p:txEl>
                                              <p:pRg st="6" end="6"/>
                                            </p:txEl>
                                          </p:spTgt>
                                        </p:tgtEl>
                                      </p:cBhvr>
                                    </p:animEffect>
                                    <p:anim calcmode="lin" valueType="num">
                                      <p:cBhvr>
                                        <p:cTn id="4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fade">
                                      <p:cBhvr>
                                        <p:cTn id="46" dur="1000"/>
                                        <p:tgtEl>
                                          <p:spTgt spid="2">
                                            <p:txEl>
                                              <p:pRg st="7" end="7"/>
                                            </p:txEl>
                                          </p:spTgt>
                                        </p:tgtEl>
                                      </p:cBhvr>
                                    </p:animEffect>
                                    <p:anim calcmode="lin" valueType="num">
                                      <p:cBhvr>
                                        <p:cTn id="4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Effect transition="in" filter="fade">
                                      <p:cBhvr>
                                        <p:cTn id="51" dur="1000"/>
                                        <p:tgtEl>
                                          <p:spTgt spid="2">
                                            <p:txEl>
                                              <p:pRg st="8" end="8"/>
                                            </p:txEl>
                                          </p:spTgt>
                                        </p:tgtEl>
                                      </p:cBhvr>
                                    </p:animEffect>
                                    <p:anim calcmode="lin" valueType="num">
                                      <p:cBhvr>
                                        <p:cTn id="52"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
                                            <p:txEl>
                                              <p:pRg st="9" end="9"/>
                                            </p:txEl>
                                          </p:spTgt>
                                        </p:tgtEl>
                                        <p:attrNameLst>
                                          <p:attrName>style.visibility</p:attrName>
                                        </p:attrNameLst>
                                      </p:cBhvr>
                                      <p:to>
                                        <p:strVal val="visible"/>
                                      </p:to>
                                    </p:set>
                                    <p:animEffect transition="in" filter="fade">
                                      <p:cBhvr>
                                        <p:cTn id="56" dur="1000"/>
                                        <p:tgtEl>
                                          <p:spTgt spid="2">
                                            <p:txEl>
                                              <p:pRg st="9" end="9"/>
                                            </p:txEl>
                                          </p:spTgt>
                                        </p:tgtEl>
                                      </p:cBhvr>
                                    </p:animEffect>
                                    <p:anim calcmode="lin" valueType="num">
                                      <p:cBhvr>
                                        <p:cTn id="57"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xEl>
                                              <p:pRg st="10" end="10"/>
                                            </p:txEl>
                                          </p:spTgt>
                                        </p:tgtEl>
                                        <p:attrNameLst>
                                          <p:attrName>style.visibility</p:attrName>
                                        </p:attrNameLst>
                                      </p:cBhvr>
                                      <p:to>
                                        <p:strVal val="visible"/>
                                      </p:to>
                                    </p:set>
                                    <p:animEffect transition="in" filter="fade">
                                      <p:cBhvr>
                                        <p:cTn id="63" dur="1000"/>
                                        <p:tgtEl>
                                          <p:spTgt spid="2">
                                            <p:txEl>
                                              <p:pRg st="10" end="10"/>
                                            </p:txEl>
                                          </p:spTgt>
                                        </p:tgtEl>
                                      </p:cBhvr>
                                    </p:animEffect>
                                    <p:anim calcmode="lin" valueType="num">
                                      <p:cBhvr>
                                        <p:cTn id="64"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4|2.2"/>
</p:tagLst>
</file>

<file path=ppt/tags/tag10.xml><?xml version="1.0" encoding="utf-8"?>
<p:tagLst xmlns:a="http://schemas.openxmlformats.org/drawingml/2006/main" xmlns:r="http://schemas.openxmlformats.org/officeDocument/2006/relationships" xmlns:p="http://schemas.openxmlformats.org/presentationml/2006/main">
  <p:tag name="TIMING" val="|0.4|1.4|1.3|0.8|0.7|0.6|0.6|0.6|0.7|0.8"/>
</p:tagLst>
</file>

<file path=ppt/tags/tag11.xml><?xml version="1.0" encoding="utf-8"?>
<p:tagLst xmlns:a="http://schemas.openxmlformats.org/drawingml/2006/main" xmlns:r="http://schemas.openxmlformats.org/officeDocument/2006/relationships" xmlns:p="http://schemas.openxmlformats.org/presentationml/2006/main">
  <p:tag name="TIMING" val="|0.1|0.7|2.2|2.3|2.3|2.2|2.2|2.4"/>
</p:tagLst>
</file>

<file path=ppt/tags/tag2.xml><?xml version="1.0" encoding="utf-8"?>
<p:tagLst xmlns:a="http://schemas.openxmlformats.org/drawingml/2006/main" xmlns:r="http://schemas.openxmlformats.org/officeDocument/2006/relationships" xmlns:p="http://schemas.openxmlformats.org/presentationml/2006/main">
  <p:tag name="TIMING" val="|1.5|1.5|1.3|1.3|1.1|1|1.2|1.1|0.8|0.8|0.6|0.5"/>
</p:tagLst>
</file>

<file path=ppt/tags/tag3.xml><?xml version="1.0" encoding="utf-8"?>
<p:tagLst xmlns:a="http://schemas.openxmlformats.org/drawingml/2006/main" xmlns:r="http://schemas.openxmlformats.org/officeDocument/2006/relationships" xmlns:p="http://schemas.openxmlformats.org/presentationml/2006/main">
  <p:tag name="TIMING" val="|0.7|0.8|0.8|1|1.3|0.8"/>
</p:tagLst>
</file>

<file path=ppt/tags/tag4.xml><?xml version="1.0" encoding="utf-8"?>
<p:tagLst xmlns:a="http://schemas.openxmlformats.org/drawingml/2006/main" xmlns:r="http://schemas.openxmlformats.org/officeDocument/2006/relationships" xmlns:p="http://schemas.openxmlformats.org/presentationml/2006/main">
  <p:tag name="TIMING" val="|0.1|2.4|1.4|2|1.5|1.3"/>
</p:tagLst>
</file>

<file path=ppt/tags/tag5.xml><?xml version="1.0" encoding="utf-8"?>
<p:tagLst xmlns:a="http://schemas.openxmlformats.org/drawingml/2006/main" xmlns:r="http://schemas.openxmlformats.org/officeDocument/2006/relationships" xmlns:p="http://schemas.openxmlformats.org/presentationml/2006/main">
  <p:tag name="TIMING" val="|0.5|0.7|1.2|0.9|1|0.8|0.8|0.9|0.8|1|1|0.8"/>
</p:tagLst>
</file>

<file path=ppt/tags/tag6.xml><?xml version="1.0" encoding="utf-8"?>
<p:tagLst xmlns:a="http://schemas.openxmlformats.org/drawingml/2006/main" xmlns:r="http://schemas.openxmlformats.org/officeDocument/2006/relationships" xmlns:p="http://schemas.openxmlformats.org/presentationml/2006/main">
  <p:tag name="TIMING" val="|0.5|0.7|1.2|0.9|1|0.8|0.8|0.9|0.8|1|1|0.8"/>
</p:tagLst>
</file>

<file path=ppt/tags/tag7.xml><?xml version="1.0" encoding="utf-8"?>
<p:tagLst xmlns:a="http://schemas.openxmlformats.org/drawingml/2006/main" xmlns:r="http://schemas.openxmlformats.org/officeDocument/2006/relationships" xmlns:p="http://schemas.openxmlformats.org/presentationml/2006/main">
  <p:tag name="TIMING" val="|0.9|0.9|2.4|2.4|2|0.6|0.7|0.6|0.6|0.6"/>
</p:tagLst>
</file>

<file path=ppt/tags/tag8.xml><?xml version="1.0" encoding="utf-8"?>
<p:tagLst xmlns:a="http://schemas.openxmlformats.org/drawingml/2006/main" xmlns:r="http://schemas.openxmlformats.org/officeDocument/2006/relationships" xmlns:p="http://schemas.openxmlformats.org/presentationml/2006/main">
  <p:tag name="TIMING" val="|0.8|1.4|1.1|1.3|1.2|0.8"/>
</p:tagLst>
</file>

<file path=ppt/tags/tag9.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23.jpeg"/></Relationships>
</file>

<file path=ppt/theme/_rels/them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5.xml.rels><?xml version="1.0" encoding="UTF-8" standalone="yes"?>
<Relationships xmlns="http://schemas.openxmlformats.org/package/2006/relationships"><Relationship Id="rId1" Type="http://schemas.openxmlformats.org/officeDocument/2006/relationships/image" Target="../media/image13.jpeg"/></Relationships>
</file>

<file path=ppt/theme/_rels/them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eg"/></Relationships>
</file>

<file path=ppt/theme/_rels/them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_rels/them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0.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11.xml><?xml version="1.0" encoding="utf-8"?>
<a:theme xmlns:a="http://schemas.openxmlformats.org/drawingml/2006/main" name="2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6.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7.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8.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346492"/>
      </a:accent1>
      <a:accent2>
        <a:srgbClr val="6DA5D4"/>
      </a:accent2>
      <a:accent3>
        <a:srgbClr val="538C79"/>
      </a:accent3>
      <a:accent4>
        <a:srgbClr val="93B75D"/>
      </a:accent4>
      <a:accent5>
        <a:srgbClr val="DEB050"/>
      </a:accent5>
      <a:accent6>
        <a:srgbClr val="BB5354"/>
      </a:accent6>
      <a:hlink>
        <a:srgbClr val="3289DD"/>
      </a:hlink>
      <a:folHlink>
        <a:srgbClr val="859EB6"/>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E3530EC-BA5B-407C-9B36-00820F39551C}"/>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TM03457496[[fn=Parallax]]</Template>
  <TotalTime>7762</TotalTime>
  <Words>1933</Words>
  <Application>Microsoft Office PowerPoint</Application>
  <PresentationFormat>Widescreen</PresentationFormat>
  <Paragraphs>123</Paragraphs>
  <Slides>13</Slides>
  <Notes>0</Notes>
  <HiddenSlides>0</HiddenSlides>
  <MMClips>1</MMClips>
  <ScaleCrop>false</ScaleCrop>
  <HeadingPairs>
    <vt:vector size="8" baseType="variant">
      <vt:variant>
        <vt:lpstr>Fonts Used</vt:lpstr>
      </vt:variant>
      <vt:variant>
        <vt:i4>19</vt:i4>
      </vt:variant>
      <vt:variant>
        <vt:lpstr>Theme</vt:lpstr>
      </vt:variant>
      <vt:variant>
        <vt:i4>12</vt:i4>
      </vt:variant>
      <vt:variant>
        <vt:lpstr>Embedded OLE Servers</vt:lpstr>
      </vt:variant>
      <vt:variant>
        <vt:i4>1</vt:i4>
      </vt:variant>
      <vt:variant>
        <vt:lpstr>Slide Titles</vt:lpstr>
      </vt:variant>
      <vt:variant>
        <vt:i4>13</vt:i4>
      </vt:variant>
    </vt:vector>
  </HeadingPairs>
  <TitlesOfParts>
    <vt:vector size="45" baseType="lpstr">
      <vt:lpstr>Algerian</vt:lpstr>
      <vt:lpstr>Arial</vt:lpstr>
      <vt:lpstr>Baskerville Old Face</vt:lpstr>
      <vt:lpstr>Bradley Hand ITC</vt:lpstr>
      <vt:lpstr>Calibri</vt:lpstr>
      <vt:lpstr>Calibri Light</vt:lpstr>
      <vt:lpstr>Century Gothic</vt:lpstr>
      <vt:lpstr>Corbel</vt:lpstr>
      <vt:lpstr>Footlight MT Light</vt:lpstr>
      <vt:lpstr>Garamond</vt:lpstr>
      <vt:lpstr>Impact</vt:lpstr>
      <vt:lpstr>Rockwell</vt:lpstr>
      <vt:lpstr>Rockwell Condensed</vt:lpstr>
      <vt:lpstr>Symbol</vt:lpstr>
      <vt:lpstr>Times New Roman</vt:lpstr>
      <vt:lpstr>Trebuchet MS</vt:lpstr>
      <vt:lpstr>Tw Cen MT</vt:lpstr>
      <vt:lpstr>Wingdings</vt:lpstr>
      <vt:lpstr>Wingdings 3</vt:lpstr>
      <vt:lpstr>Ion</vt:lpstr>
      <vt:lpstr>3_Parallax</vt:lpstr>
      <vt:lpstr>Celestial</vt:lpstr>
      <vt:lpstr>Droplet</vt:lpstr>
      <vt:lpstr>Mesh</vt:lpstr>
      <vt:lpstr>Main Event</vt:lpstr>
      <vt:lpstr>1_Organic</vt:lpstr>
      <vt:lpstr>1_Main Event</vt:lpstr>
      <vt:lpstr>Facet</vt:lpstr>
      <vt:lpstr>Wood Type</vt:lpstr>
      <vt:lpstr>2_Organic</vt:lpstr>
      <vt:lpstr>Office Theme</vt:lpstr>
      <vt:lpstr>Bitmap Image</vt:lpstr>
      <vt:lpstr>IrisDetect Revolutionizing security and beyond</vt:lpstr>
      <vt:lpstr>OUR TEAM</vt:lpstr>
      <vt:lpstr>PowerPoint Presentation</vt:lpstr>
      <vt:lpstr>ABOUT US………</vt:lpstr>
      <vt:lpstr>PowerPoint Presentation</vt:lpstr>
      <vt:lpstr>Technology and function</vt:lpstr>
      <vt:lpstr>Technology and function (contd.)</vt:lpstr>
      <vt:lpstr>MARKET COMPETITION:</vt:lpstr>
      <vt:lpstr>PowerPoint Presentation</vt:lpstr>
      <vt:lpstr>S-W-O-T  ANALYSIS</vt:lpstr>
      <vt:lpstr>PowerPoint Presentation</vt:lpstr>
      <vt:lpstr>BUSINESS AND FINANCIAL FORECAST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Alokesh Bhattacharya</dc:creator>
  <cp:lastModifiedBy>Alokesh Bhattacharya</cp:lastModifiedBy>
  <cp:revision>16</cp:revision>
  <dcterms:created xsi:type="dcterms:W3CDTF">2022-03-31T10:01:34Z</dcterms:created>
  <dcterms:modified xsi:type="dcterms:W3CDTF">2024-07-07T09:05:46Z</dcterms:modified>
</cp:coreProperties>
</file>